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08" r:id="rId2"/>
    <p:sldId id="258" r:id="rId3"/>
    <p:sldId id="440" r:id="rId4"/>
    <p:sldId id="257" r:id="rId5"/>
    <p:sldId id="515" r:id="rId6"/>
    <p:sldId id="500" r:id="rId7"/>
    <p:sldId id="519" r:id="rId8"/>
    <p:sldId id="510" r:id="rId9"/>
    <p:sldId id="520" r:id="rId10"/>
    <p:sldId id="521" r:id="rId11"/>
    <p:sldId id="522" r:id="rId12"/>
    <p:sldId id="308" r:id="rId13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659B"/>
    <a:srgbClr val="FF5050"/>
    <a:srgbClr val="7AECAB"/>
    <a:srgbClr val="78D8EE"/>
    <a:srgbClr val="7DE709"/>
    <a:srgbClr val="1EDB15"/>
    <a:srgbClr val="28C88F"/>
    <a:srgbClr val="BF81E5"/>
    <a:srgbClr val="FDB9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624D4E-EFA0-4B56-9382-C838C93A6990}" v="1" dt="2023-12-09T15:34:27.4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44" autoAdjust="0"/>
    <p:restoredTop sz="75686" autoAdjust="0"/>
  </p:normalViewPr>
  <p:slideViewPr>
    <p:cSldViewPr snapToGrid="0">
      <p:cViewPr varScale="1">
        <p:scale>
          <a:sx n="48" d="100"/>
          <a:sy n="48" d="100"/>
        </p:scale>
        <p:origin x="36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baets" userId="caef94e2b387531d" providerId="LiveId" clId="{0D624D4E-EFA0-4B56-9382-C838C93A6990}"/>
    <pc:docChg chg="delSld modSld">
      <pc:chgData name="Mike baets" userId="caef94e2b387531d" providerId="LiveId" clId="{0D624D4E-EFA0-4B56-9382-C838C93A6990}" dt="2023-12-09T15:34:27.432" v="1" actId="167"/>
      <pc:docMkLst>
        <pc:docMk/>
      </pc:docMkLst>
      <pc:sldChg chg="del">
        <pc:chgData name="Mike baets" userId="caef94e2b387531d" providerId="LiveId" clId="{0D624D4E-EFA0-4B56-9382-C838C93A6990}" dt="2023-12-09T10:21:05.815" v="0" actId="47"/>
        <pc:sldMkLst>
          <pc:docMk/>
          <pc:sldMk cId="148920090" sldId="419"/>
        </pc:sldMkLst>
      </pc:sldChg>
      <pc:sldChg chg="modSp">
        <pc:chgData name="Mike baets" userId="caef94e2b387531d" providerId="LiveId" clId="{0D624D4E-EFA0-4B56-9382-C838C93A6990}" dt="2023-12-09T15:34:27.432" v="1" actId="167"/>
        <pc:sldMkLst>
          <pc:docMk/>
          <pc:sldMk cId="3135506451" sldId="515"/>
        </pc:sldMkLst>
        <pc:picChg chg="mod">
          <ac:chgData name="Mike baets" userId="caef94e2b387531d" providerId="LiveId" clId="{0D624D4E-EFA0-4B56-9382-C838C93A6990}" dt="2023-12-09T15:34:27.432" v="1" actId="167"/>
          <ac:picMkLst>
            <pc:docMk/>
            <pc:sldMk cId="3135506451" sldId="515"/>
            <ac:picMk id="2" creationId="{515B2EE3-9E0A-7BB1-3FC9-759FDFE95F7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87F58-9A4B-4FD7-8D9D-1F4EEFD3125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58C3E1C-2C0A-4F4C-92E1-FA4CA92ABFDB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Leren Hoofdstuk 3</a:t>
          </a:r>
          <a:br>
            <a:rPr lang="nl-NL" sz="1600" dirty="0">
              <a:latin typeface="+mj-lt"/>
            </a:rPr>
          </a:br>
          <a:r>
            <a:rPr lang="nl-NL" sz="1600" dirty="0">
              <a:latin typeface="+mj-lt"/>
            </a:rPr>
            <a:t>+ 6</a:t>
          </a:r>
          <a:endParaRPr lang="en-US" sz="1600" dirty="0">
            <a:latin typeface="+mj-lt"/>
          </a:endParaRPr>
        </a:p>
      </dgm:t>
    </dgm:pt>
    <dgm:pt modelId="{B630E789-BDF0-4F2C-8F80-2DA32A980469}" type="parTrans" cxnId="{1632AA78-5912-41EF-B9AA-916B815475FE}">
      <dgm:prSet/>
      <dgm:spPr/>
      <dgm:t>
        <a:bodyPr/>
        <a:lstStyle/>
        <a:p>
          <a:endParaRPr lang="en-US"/>
        </a:p>
      </dgm:t>
    </dgm:pt>
    <dgm:pt modelId="{EF9F3F1C-8942-4785-A0A4-6BA8AAC086D1}" type="sibTrans" cxnId="{1632AA78-5912-41EF-B9AA-916B815475FE}">
      <dgm:prSet/>
      <dgm:spPr/>
      <dgm:t>
        <a:bodyPr/>
        <a:lstStyle/>
        <a:p>
          <a:endParaRPr lang="en-US"/>
        </a:p>
      </dgm:t>
    </dgm:pt>
    <dgm:pt modelId="{CF8ABD63-CCDE-48F9-88E6-2F1551806991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Zijn je samenvattingen in orde?</a:t>
          </a:r>
          <a:endParaRPr lang="en-US" sz="1600" dirty="0">
            <a:latin typeface="+mj-lt"/>
          </a:endParaRPr>
        </a:p>
      </dgm:t>
    </dgm:pt>
    <dgm:pt modelId="{18878660-F6B4-416C-A1BD-38197F61F5AE}" type="parTrans" cxnId="{FCAD8B59-C903-4039-B2A9-704B534B3351}">
      <dgm:prSet/>
      <dgm:spPr/>
      <dgm:t>
        <a:bodyPr/>
        <a:lstStyle/>
        <a:p>
          <a:endParaRPr lang="en-US"/>
        </a:p>
      </dgm:t>
    </dgm:pt>
    <dgm:pt modelId="{3AF7EBFA-9925-447D-8E67-E876CF23FB65}" type="sibTrans" cxnId="{FCAD8B59-C903-4039-B2A9-704B534B3351}">
      <dgm:prSet/>
      <dgm:spPr/>
      <dgm:t>
        <a:bodyPr/>
        <a:lstStyle/>
        <a:p>
          <a:endParaRPr lang="en-US"/>
        </a:p>
      </dgm:t>
    </dgm:pt>
    <dgm:pt modelId="{05AFBC1F-F500-4D6E-92DE-128A05F93647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Morgen practicum</a:t>
          </a:r>
          <a:endParaRPr lang="en-US" sz="1600" dirty="0">
            <a:latin typeface="+mj-lt"/>
          </a:endParaRPr>
        </a:p>
      </dgm:t>
    </dgm:pt>
    <dgm:pt modelId="{61EF4A55-62D5-48AF-AFE7-5A12C5AE3EED}" type="sibTrans" cxnId="{0EEAB2C2-F982-4B81-B098-7A4BCF34AE7D}">
      <dgm:prSet/>
      <dgm:spPr/>
      <dgm:t>
        <a:bodyPr/>
        <a:lstStyle/>
        <a:p>
          <a:endParaRPr lang="en-US"/>
        </a:p>
      </dgm:t>
    </dgm:pt>
    <dgm:pt modelId="{714D40B6-03B0-42D9-B3F0-565058F97AD4}" type="parTrans" cxnId="{0EEAB2C2-F982-4B81-B098-7A4BCF34AE7D}">
      <dgm:prSet/>
      <dgm:spPr/>
      <dgm:t>
        <a:bodyPr/>
        <a:lstStyle/>
        <a:p>
          <a:endParaRPr lang="en-US"/>
        </a:p>
      </dgm:t>
    </dgm:pt>
    <dgm:pt modelId="{B6E97FBA-CB8A-4889-99B6-7FD8FBD232B5}" type="pres">
      <dgm:prSet presAssocID="{D5087F58-9A4B-4FD7-8D9D-1F4EEFD31250}" presName="root" presStyleCnt="0">
        <dgm:presLayoutVars>
          <dgm:dir/>
          <dgm:resizeHandles val="exact"/>
        </dgm:presLayoutVars>
      </dgm:prSet>
      <dgm:spPr/>
    </dgm:pt>
    <dgm:pt modelId="{AFA7B3F6-EC1A-4CBD-A15A-277C07D6C52C}" type="pres">
      <dgm:prSet presAssocID="{658C3E1C-2C0A-4F4C-92E1-FA4CA92ABFDB}" presName="compNode" presStyleCnt="0"/>
      <dgm:spPr/>
    </dgm:pt>
    <dgm:pt modelId="{07167935-4709-4959-9F4E-58407CA7391D}" type="pres">
      <dgm:prSet presAssocID="{658C3E1C-2C0A-4F4C-92E1-FA4CA92ABFD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6BCA29B-AD80-47BC-8A1B-3E973F6DB84C}" type="pres">
      <dgm:prSet presAssocID="{658C3E1C-2C0A-4F4C-92E1-FA4CA92ABFD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B645E451-4644-417A-A1F3-8C34C0FEE892}" type="pres">
      <dgm:prSet presAssocID="{658C3E1C-2C0A-4F4C-92E1-FA4CA92ABFDB}" presName="spaceRect" presStyleCnt="0"/>
      <dgm:spPr/>
    </dgm:pt>
    <dgm:pt modelId="{84C2BD40-88C2-477D-A210-EA385F8008CE}" type="pres">
      <dgm:prSet presAssocID="{658C3E1C-2C0A-4F4C-92E1-FA4CA92ABFDB}" presName="textRect" presStyleLbl="revTx" presStyleIdx="0" presStyleCnt="3" custLinFactNeighborX="-353" custLinFactNeighborY="-46653">
        <dgm:presLayoutVars>
          <dgm:chMax val="1"/>
          <dgm:chPref val="1"/>
        </dgm:presLayoutVars>
      </dgm:prSet>
      <dgm:spPr/>
    </dgm:pt>
    <dgm:pt modelId="{87D2A9BA-4A74-4D53-A770-56EEAAD187F5}" type="pres">
      <dgm:prSet presAssocID="{EF9F3F1C-8942-4785-A0A4-6BA8AAC086D1}" presName="sibTrans" presStyleCnt="0"/>
      <dgm:spPr/>
    </dgm:pt>
    <dgm:pt modelId="{521B4599-34AD-4088-9158-E05DA235E201}" type="pres">
      <dgm:prSet presAssocID="{CF8ABD63-CCDE-48F9-88E6-2F1551806991}" presName="compNode" presStyleCnt="0"/>
      <dgm:spPr/>
    </dgm:pt>
    <dgm:pt modelId="{628E004B-19BF-41F0-A5CD-EC97B64C8A5E}" type="pres">
      <dgm:prSet presAssocID="{CF8ABD63-CCDE-48F9-88E6-2F1551806991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135190E-3B62-4FD0-9896-49B3FCA0711E}" type="pres">
      <dgm:prSet presAssocID="{CF8ABD63-CCDE-48F9-88E6-2F155180699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18CC4E4D-EFE0-4835-8DDC-A533B8A53F38}" type="pres">
      <dgm:prSet presAssocID="{CF8ABD63-CCDE-48F9-88E6-2F1551806991}" presName="spaceRect" presStyleCnt="0"/>
      <dgm:spPr/>
    </dgm:pt>
    <dgm:pt modelId="{E754325C-4221-4D58-A3A3-D8D53022188E}" type="pres">
      <dgm:prSet presAssocID="{CF8ABD63-CCDE-48F9-88E6-2F1551806991}" presName="textRect" presStyleLbl="revTx" presStyleIdx="1" presStyleCnt="3" custLinFactX="13424" custLinFactNeighborX="100000" custLinFactNeighborY="-52539">
        <dgm:presLayoutVars>
          <dgm:chMax val="1"/>
          <dgm:chPref val="1"/>
        </dgm:presLayoutVars>
      </dgm:prSet>
      <dgm:spPr/>
    </dgm:pt>
    <dgm:pt modelId="{C38CEE49-F896-4EBE-BD92-502FD3B64174}" type="pres">
      <dgm:prSet presAssocID="{3AF7EBFA-9925-447D-8E67-E876CF23FB65}" presName="sibTrans" presStyleCnt="0"/>
      <dgm:spPr/>
    </dgm:pt>
    <dgm:pt modelId="{B6CCAAF1-5A8A-4A34-A1EA-64EFBF5CE080}" type="pres">
      <dgm:prSet presAssocID="{05AFBC1F-F500-4D6E-92DE-128A05F93647}" presName="compNode" presStyleCnt="0"/>
      <dgm:spPr/>
    </dgm:pt>
    <dgm:pt modelId="{440793BC-608C-42E9-88AF-006458996EF7}" type="pres">
      <dgm:prSet presAssocID="{05AFBC1F-F500-4D6E-92DE-128A05F9364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C28DAF3-07B1-474B-9109-6C541FA8219F}" type="pres">
      <dgm:prSet presAssocID="{05AFBC1F-F500-4D6E-92DE-128A05F9364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0EA045B0-0B99-4427-9DC8-437957278D0B}" type="pres">
      <dgm:prSet presAssocID="{05AFBC1F-F500-4D6E-92DE-128A05F93647}" presName="spaceRect" presStyleCnt="0"/>
      <dgm:spPr/>
    </dgm:pt>
    <dgm:pt modelId="{BCA50469-C543-4B6B-B7C8-C0DA73BF41BE}" type="pres">
      <dgm:prSet presAssocID="{05AFBC1F-F500-4D6E-92DE-128A05F93647}" presName="textRect" presStyleLbl="revTx" presStyleIdx="2" presStyleCnt="3" custLinFactX="-23367" custLinFactNeighborX="-100000" custLinFactNeighborY="-49742">
        <dgm:presLayoutVars>
          <dgm:chMax val="1"/>
          <dgm:chPref val="1"/>
        </dgm:presLayoutVars>
      </dgm:prSet>
      <dgm:spPr/>
    </dgm:pt>
  </dgm:ptLst>
  <dgm:cxnLst>
    <dgm:cxn modelId="{4CDD3A0F-EECE-420A-A036-97192ECD8893}" type="presOf" srcId="{D5087F58-9A4B-4FD7-8D9D-1F4EEFD31250}" destId="{B6E97FBA-CB8A-4889-99B6-7FD8FBD232B5}" srcOrd="0" destOrd="0" presId="urn:microsoft.com/office/officeart/2018/5/layout/IconLeafLabelList"/>
    <dgm:cxn modelId="{5414673B-18CD-4D6B-8AAE-955E77625C87}" type="presOf" srcId="{CF8ABD63-CCDE-48F9-88E6-2F1551806991}" destId="{E754325C-4221-4D58-A3A3-D8D53022188E}" srcOrd="0" destOrd="0" presId="urn:microsoft.com/office/officeart/2018/5/layout/IconLeafLabelList"/>
    <dgm:cxn modelId="{1632AA78-5912-41EF-B9AA-916B815475FE}" srcId="{D5087F58-9A4B-4FD7-8D9D-1F4EEFD31250}" destId="{658C3E1C-2C0A-4F4C-92E1-FA4CA92ABFDB}" srcOrd="0" destOrd="0" parTransId="{B630E789-BDF0-4F2C-8F80-2DA32A980469}" sibTransId="{EF9F3F1C-8942-4785-A0A4-6BA8AAC086D1}"/>
    <dgm:cxn modelId="{FCAD8B59-C903-4039-B2A9-704B534B3351}" srcId="{D5087F58-9A4B-4FD7-8D9D-1F4EEFD31250}" destId="{CF8ABD63-CCDE-48F9-88E6-2F1551806991}" srcOrd="1" destOrd="0" parTransId="{18878660-F6B4-416C-A1BD-38197F61F5AE}" sibTransId="{3AF7EBFA-9925-447D-8E67-E876CF23FB65}"/>
    <dgm:cxn modelId="{0EEAB2C2-F982-4B81-B098-7A4BCF34AE7D}" srcId="{D5087F58-9A4B-4FD7-8D9D-1F4EEFD31250}" destId="{05AFBC1F-F500-4D6E-92DE-128A05F93647}" srcOrd="2" destOrd="0" parTransId="{714D40B6-03B0-42D9-B3F0-565058F97AD4}" sibTransId="{61EF4A55-62D5-48AF-AFE7-5A12C5AE3EED}"/>
    <dgm:cxn modelId="{70CB8AC6-8BC4-4971-B246-1A23CB013A31}" type="presOf" srcId="{658C3E1C-2C0A-4F4C-92E1-FA4CA92ABFDB}" destId="{84C2BD40-88C2-477D-A210-EA385F8008CE}" srcOrd="0" destOrd="0" presId="urn:microsoft.com/office/officeart/2018/5/layout/IconLeafLabelList"/>
    <dgm:cxn modelId="{EFC8F2D9-5062-4352-B258-AA1CD92000D7}" type="presOf" srcId="{05AFBC1F-F500-4D6E-92DE-128A05F93647}" destId="{BCA50469-C543-4B6B-B7C8-C0DA73BF41BE}" srcOrd="0" destOrd="0" presId="urn:microsoft.com/office/officeart/2018/5/layout/IconLeafLabelList"/>
    <dgm:cxn modelId="{A5FD9AF6-1D86-4233-BA1B-C09A8D3C9EB2}" type="presParOf" srcId="{B6E97FBA-CB8A-4889-99B6-7FD8FBD232B5}" destId="{AFA7B3F6-EC1A-4CBD-A15A-277C07D6C52C}" srcOrd="0" destOrd="0" presId="urn:microsoft.com/office/officeart/2018/5/layout/IconLeafLabelList"/>
    <dgm:cxn modelId="{620F256C-4462-4BF9-81CB-B3BB2B661543}" type="presParOf" srcId="{AFA7B3F6-EC1A-4CBD-A15A-277C07D6C52C}" destId="{07167935-4709-4959-9F4E-58407CA7391D}" srcOrd="0" destOrd="0" presId="urn:microsoft.com/office/officeart/2018/5/layout/IconLeafLabelList"/>
    <dgm:cxn modelId="{EB48233C-795B-423E-A9C9-F92120F982CD}" type="presParOf" srcId="{AFA7B3F6-EC1A-4CBD-A15A-277C07D6C52C}" destId="{A6BCA29B-AD80-47BC-8A1B-3E973F6DB84C}" srcOrd="1" destOrd="0" presId="urn:microsoft.com/office/officeart/2018/5/layout/IconLeafLabelList"/>
    <dgm:cxn modelId="{9FF161AB-140D-4E86-B59E-58D8B866A047}" type="presParOf" srcId="{AFA7B3F6-EC1A-4CBD-A15A-277C07D6C52C}" destId="{B645E451-4644-417A-A1F3-8C34C0FEE892}" srcOrd="2" destOrd="0" presId="urn:microsoft.com/office/officeart/2018/5/layout/IconLeafLabelList"/>
    <dgm:cxn modelId="{69548177-9646-4D73-8843-03D24B446A63}" type="presParOf" srcId="{AFA7B3F6-EC1A-4CBD-A15A-277C07D6C52C}" destId="{84C2BD40-88C2-477D-A210-EA385F8008CE}" srcOrd="3" destOrd="0" presId="urn:microsoft.com/office/officeart/2018/5/layout/IconLeafLabelList"/>
    <dgm:cxn modelId="{C2753DDC-D96D-4278-AA45-867F66694B7D}" type="presParOf" srcId="{B6E97FBA-CB8A-4889-99B6-7FD8FBD232B5}" destId="{87D2A9BA-4A74-4D53-A770-56EEAAD187F5}" srcOrd="1" destOrd="0" presId="urn:microsoft.com/office/officeart/2018/5/layout/IconLeafLabelList"/>
    <dgm:cxn modelId="{6F5954FC-ADE1-426E-A8E2-ECEFEC410C67}" type="presParOf" srcId="{B6E97FBA-CB8A-4889-99B6-7FD8FBD232B5}" destId="{521B4599-34AD-4088-9158-E05DA235E201}" srcOrd="2" destOrd="0" presId="urn:microsoft.com/office/officeart/2018/5/layout/IconLeafLabelList"/>
    <dgm:cxn modelId="{0C5F3029-34E4-426A-AC3E-766744FF6E27}" type="presParOf" srcId="{521B4599-34AD-4088-9158-E05DA235E201}" destId="{628E004B-19BF-41F0-A5CD-EC97B64C8A5E}" srcOrd="0" destOrd="0" presId="urn:microsoft.com/office/officeart/2018/5/layout/IconLeafLabelList"/>
    <dgm:cxn modelId="{68FFC545-B7FF-41D0-BB2E-B8E1EE715F91}" type="presParOf" srcId="{521B4599-34AD-4088-9158-E05DA235E201}" destId="{1135190E-3B62-4FD0-9896-49B3FCA0711E}" srcOrd="1" destOrd="0" presId="urn:microsoft.com/office/officeart/2018/5/layout/IconLeafLabelList"/>
    <dgm:cxn modelId="{3D45FE3F-7218-4FF0-AF01-0AAF43CB12DC}" type="presParOf" srcId="{521B4599-34AD-4088-9158-E05DA235E201}" destId="{18CC4E4D-EFE0-4835-8DDC-A533B8A53F38}" srcOrd="2" destOrd="0" presId="urn:microsoft.com/office/officeart/2018/5/layout/IconLeafLabelList"/>
    <dgm:cxn modelId="{B30244FB-4669-46B4-BE8C-C44D871C72AF}" type="presParOf" srcId="{521B4599-34AD-4088-9158-E05DA235E201}" destId="{E754325C-4221-4D58-A3A3-D8D53022188E}" srcOrd="3" destOrd="0" presId="urn:microsoft.com/office/officeart/2018/5/layout/IconLeafLabelList"/>
    <dgm:cxn modelId="{EDDDBAFB-0D8D-4139-B6A6-2773A27B6A0F}" type="presParOf" srcId="{B6E97FBA-CB8A-4889-99B6-7FD8FBD232B5}" destId="{C38CEE49-F896-4EBE-BD92-502FD3B64174}" srcOrd="3" destOrd="0" presId="urn:microsoft.com/office/officeart/2018/5/layout/IconLeafLabelList"/>
    <dgm:cxn modelId="{6AF2C738-43EB-40BF-8F13-C253355526DE}" type="presParOf" srcId="{B6E97FBA-CB8A-4889-99B6-7FD8FBD232B5}" destId="{B6CCAAF1-5A8A-4A34-A1EA-64EFBF5CE080}" srcOrd="4" destOrd="0" presId="urn:microsoft.com/office/officeart/2018/5/layout/IconLeafLabelList"/>
    <dgm:cxn modelId="{ED9205EA-AED5-4D70-9CFE-F5AB71435C0D}" type="presParOf" srcId="{B6CCAAF1-5A8A-4A34-A1EA-64EFBF5CE080}" destId="{440793BC-608C-42E9-88AF-006458996EF7}" srcOrd="0" destOrd="0" presId="urn:microsoft.com/office/officeart/2018/5/layout/IconLeafLabelList"/>
    <dgm:cxn modelId="{9663A3CB-F37B-48D9-B6EC-219CAC6A0EF7}" type="presParOf" srcId="{B6CCAAF1-5A8A-4A34-A1EA-64EFBF5CE080}" destId="{DC28DAF3-07B1-474B-9109-6C541FA8219F}" srcOrd="1" destOrd="0" presId="urn:microsoft.com/office/officeart/2018/5/layout/IconLeafLabelList"/>
    <dgm:cxn modelId="{05B5413A-04B8-4A15-A840-A21FAE50BF63}" type="presParOf" srcId="{B6CCAAF1-5A8A-4A34-A1EA-64EFBF5CE080}" destId="{0EA045B0-0B99-4427-9DC8-437957278D0B}" srcOrd="2" destOrd="0" presId="urn:microsoft.com/office/officeart/2018/5/layout/IconLeafLabelList"/>
    <dgm:cxn modelId="{8966292D-8F37-4309-8481-9DFC8E1E17C1}" type="presParOf" srcId="{B6CCAAF1-5A8A-4A34-A1EA-64EFBF5CE080}" destId="{BCA50469-C543-4B6B-B7C8-C0DA73BF41B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67935-4709-4959-9F4E-58407CA7391D}">
      <dsp:nvSpPr>
        <dsp:cNvPr id="0" name=""/>
        <dsp:cNvSpPr/>
      </dsp:nvSpPr>
      <dsp:spPr>
        <a:xfrm>
          <a:off x="726337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CA29B-AD80-47BC-8A1B-3E973F6DB84C}">
      <dsp:nvSpPr>
        <dsp:cNvPr id="0" name=""/>
        <dsp:cNvSpPr/>
      </dsp:nvSpPr>
      <dsp:spPr>
        <a:xfrm>
          <a:off x="1150462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2BD40-88C2-477D-A210-EA385F8008CE}">
      <dsp:nvSpPr>
        <dsp:cNvPr id="0" name=""/>
        <dsp:cNvSpPr/>
      </dsp:nvSpPr>
      <dsp:spPr>
        <a:xfrm>
          <a:off x="78632" y="234515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Leren Hoofdstuk 3</a:t>
          </a:r>
          <a:br>
            <a:rPr lang="nl-NL" sz="1600" kern="1200" dirty="0">
              <a:latin typeface="+mj-lt"/>
            </a:rPr>
          </a:br>
          <a:r>
            <a:rPr lang="nl-NL" sz="1600" kern="1200" dirty="0">
              <a:latin typeface="+mj-lt"/>
            </a:rPr>
            <a:t>+ 6</a:t>
          </a:r>
          <a:endParaRPr lang="en-US" sz="1600" kern="1200" dirty="0">
            <a:latin typeface="+mj-lt"/>
          </a:endParaRPr>
        </a:p>
      </dsp:txBody>
      <dsp:txXfrm>
        <a:off x="78632" y="2345157"/>
        <a:ext cx="3262500" cy="720000"/>
      </dsp:txXfrm>
    </dsp:sp>
    <dsp:sp modelId="{628E004B-19BF-41F0-A5CD-EC97B64C8A5E}">
      <dsp:nvSpPr>
        <dsp:cNvPr id="0" name=""/>
        <dsp:cNvSpPr/>
      </dsp:nvSpPr>
      <dsp:spPr>
        <a:xfrm>
          <a:off x="4559774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5190E-3B62-4FD0-9896-49B3FCA0711E}">
      <dsp:nvSpPr>
        <dsp:cNvPr id="0" name=""/>
        <dsp:cNvSpPr/>
      </dsp:nvSpPr>
      <dsp:spPr>
        <a:xfrm>
          <a:off x="4983899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4325C-4221-4D58-A3A3-D8D53022188E}">
      <dsp:nvSpPr>
        <dsp:cNvPr id="0" name=""/>
        <dsp:cNvSpPr/>
      </dsp:nvSpPr>
      <dsp:spPr>
        <a:xfrm>
          <a:off x="7624045" y="2302778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Zijn je samenvattingen in orde?</a:t>
          </a:r>
          <a:endParaRPr lang="en-US" sz="1600" kern="1200" dirty="0">
            <a:latin typeface="+mj-lt"/>
          </a:endParaRPr>
        </a:p>
      </dsp:txBody>
      <dsp:txXfrm>
        <a:off x="7624045" y="2302778"/>
        <a:ext cx="3262500" cy="720000"/>
      </dsp:txXfrm>
    </dsp:sp>
    <dsp:sp modelId="{440793BC-608C-42E9-88AF-006458996EF7}">
      <dsp:nvSpPr>
        <dsp:cNvPr id="0" name=""/>
        <dsp:cNvSpPr/>
      </dsp:nvSpPr>
      <dsp:spPr>
        <a:xfrm>
          <a:off x="8393212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8DAF3-07B1-474B-9109-6C541FA8219F}">
      <dsp:nvSpPr>
        <dsp:cNvPr id="0" name=""/>
        <dsp:cNvSpPr/>
      </dsp:nvSpPr>
      <dsp:spPr>
        <a:xfrm>
          <a:off x="8817337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50469-C543-4B6B-B7C8-C0DA73BF41BE}">
      <dsp:nvSpPr>
        <dsp:cNvPr id="0" name=""/>
        <dsp:cNvSpPr/>
      </dsp:nvSpPr>
      <dsp:spPr>
        <a:xfrm>
          <a:off x="3732176" y="232291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Morgen practicum</a:t>
          </a:r>
          <a:endParaRPr lang="en-US" sz="1600" kern="1200" dirty="0">
            <a:latin typeface="+mj-lt"/>
          </a:endParaRPr>
        </a:p>
      </dsp:txBody>
      <dsp:txXfrm>
        <a:off x="3732176" y="2322916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B01AF-92C5-4E39-B6B2-DFDE7B2008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E0E55-4707-449A-B760-D907C9870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97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F1422-ED1B-6A24-F2FC-4FD66C04D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827910A-7CD4-313C-8824-F57DC08AF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7F1E1B-E47B-AB13-B1D8-281EEC957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5EA116-5333-6E40-1D30-7A9755F4F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BBD49D-D06A-BC51-41E2-B83EBD87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0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3B04E-ADF4-7E36-8D7A-CF15589C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4A7051-D569-A81D-89D1-135C3EF0C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0E135D-BF14-0743-D19D-DD28F04A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AE1FFC-7AF4-DF82-7CE6-0299E3BC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9AA7AE-70DD-9013-3E9B-4334E622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6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E7D4B-52BB-C353-2921-BB4A766C6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33BFEB5-D180-799D-CEAF-98604E371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53EA1E-ADB3-C604-E09C-3553682EE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5BABAB-4433-7921-0C29-ECF4E7E0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E5FE99-FBF0-7B26-984A-4CA7A0B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0067A-3B67-A59B-73E2-F0AF69BB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F89D25-4958-52F2-1B89-FFA1F8324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2EF760-C785-1AE7-D721-5021567E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42C114-CBA4-7082-6DD0-7DA8FA81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1FA6C0-13D9-8260-9980-F6710779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7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13F6-F2FD-C16A-83CB-E706DD50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2AE46D-AC96-A563-27FB-C9F2D0CBB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27C542-E160-4DF4-AC59-569C089B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75D0BE-EB62-6BCE-F802-8E1AB3C24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651044-28B3-AA32-2E1B-43073533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5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CED17-9DB6-2116-A337-8209745E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27D9BA-66D2-8F66-AE87-DCBA2AC44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574424B-A2E9-B29C-1EAE-A4A2FDCDA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F7D7DA-D650-B187-CF3D-04676AB4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F54624-E0C6-3622-A34C-03615A30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C93FDA-963D-6FF1-6E15-8D46AAF8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81700-038E-BD81-1504-6D780B8E3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41EDB6-EF1E-B74F-CC74-A34593B3D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8C78EA-9154-CA03-E67D-D771E925D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7D103C-B37A-8428-A67B-A237D7F68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45C051-DC80-D016-7D7E-FDF6CF2F5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B139A19-5796-3D71-7BB3-4AE76C5D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CD2DFFC-0C1E-FD0F-7DC5-B91A6A47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ED840F5-85AD-1FC5-A6FE-DDABA8010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8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78E7D-B8EA-FEEB-2473-3823CD4A6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903CED5-E08C-6501-B9DA-F67B0041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61BB6ED-C645-376B-CBC6-8FC03649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A214F1-1C26-5DCF-E1F1-0000D62E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60CC69E-8FDB-6BF8-2320-A6080A70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96D34A6-6E05-5BD2-CA65-AAF873E5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173130-DA97-23EA-353E-F86D6189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33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76424-0F3A-304C-1E7A-DB3E2D213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666C54-3D36-0A32-8267-C1B959A57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455C25-0C1A-71C0-2A77-EAF150479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042320-619F-441A-32D6-FBCF00D1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27074A-9AB7-26E1-1957-482A692A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67B784-EF9A-CE02-5FA9-1042E478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6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6F1E66-1789-B1BC-F3A5-E42AC0EC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D39B2B5-9B75-0AE4-3D1B-57BB3AEC23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72F8AEA-1625-4ECE-A84C-3A4344290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7F8649-67B9-60A3-BA5B-1C7EF9C60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CA76C4-CD6F-B6E4-7708-6414BA5AF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69CFA0-585A-178A-701C-7CC54DEE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9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F43234A-792F-DBB8-90AE-BB4075F4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8680D9-8DE0-FE91-F97A-FB5AB4A8F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FD77A1-B952-E46B-2032-DC52641B93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0934-FC96-4271-96A8-3A6108B57D4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D4BEF4-7638-E199-A8FF-4F73606C6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E8664A-E087-39EF-9E9B-B75F7AAAB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0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 descr="Sexual Reproduction – Sex &amp; U">
            <a:extLst>
              <a:ext uri="{FF2B5EF4-FFF2-40B4-BE49-F238E27FC236}">
                <a16:creationId xmlns:a16="http://schemas.microsoft.com/office/drawing/2014/main" id="{8895D0E8-9D5F-4FF4-1D6B-F49F520F4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r="12585"/>
          <a:stretch/>
        </p:blipFill>
        <p:spPr bwMode="auto">
          <a:xfrm>
            <a:off x="4283902" y="10"/>
            <a:ext cx="7908098" cy="68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6854B5-BAC8-E70E-9EE2-6DF3290E2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115219"/>
            <a:ext cx="5505449" cy="2387600"/>
          </a:xfrm>
        </p:spPr>
        <p:txBody>
          <a:bodyPr>
            <a:normAutofit/>
          </a:bodyPr>
          <a:lstStyle/>
          <a:p>
            <a:pPr algn="l"/>
            <a:r>
              <a:rPr lang="nl-BE" sz="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Geslachtelijke voortplanting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1FFB3A-E12E-7517-818C-1CD8EA334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3902075"/>
            <a:ext cx="5505449" cy="1655762"/>
          </a:xfrm>
        </p:spPr>
        <p:txBody>
          <a:bodyPr>
            <a:normAutofit/>
          </a:bodyPr>
          <a:lstStyle/>
          <a:p>
            <a:pPr algn="l"/>
            <a:r>
              <a:rPr lang="nl-BE" sz="2000" dirty="0">
                <a:solidFill>
                  <a:schemeClr val="bg1"/>
                </a:solidFill>
              </a:rPr>
              <a:t>6.6 Biologie voor Jou</a:t>
            </a:r>
            <a:br>
              <a:rPr lang="nl-BE" sz="2000" dirty="0">
                <a:solidFill>
                  <a:schemeClr val="bg1"/>
                </a:solidFill>
              </a:rPr>
            </a:br>
            <a:r>
              <a:rPr lang="nl-BE" sz="1600" dirty="0">
                <a:solidFill>
                  <a:schemeClr val="bg1"/>
                </a:solidFill>
              </a:rPr>
              <a:t>Leerjaar 1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34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E115D282-4EF4-1549-9A7C-8A81B88C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49" y="4364926"/>
            <a:ext cx="7050833" cy="245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5243803" y="308088"/>
            <a:ext cx="1548883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Dieren</a:t>
            </a:r>
          </a:p>
        </p:txBody>
      </p:sp>
      <p:pic>
        <p:nvPicPr>
          <p:cNvPr id="5122" name="Picture 2" descr="Best Sexual Display GIFs | Gfycat">
            <a:extLst>
              <a:ext uri="{FF2B5EF4-FFF2-40B4-BE49-F238E27FC236}">
                <a16:creationId xmlns:a16="http://schemas.microsoft.com/office/drawing/2014/main" id="{A4D957DA-9305-22C5-22E9-3691D164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984" y="1213629"/>
            <a:ext cx="4298031" cy="2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96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D9AC3FEE-A7FE-C855-F1E6-069B691B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230708D7-AA1E-06C4-99B9-302D5AF03C11}"/>
              </a:ext>
            </a:extLst>
          </p:cNvPr>
          <p:cNvSpPr/>
          <p:nvPr/>
        </p:nvSpPr>
        <p:spPr>
          <a:xfrm>
            <a:off x="4313079" y="1761274"/>
            <a:ext cx="3565839" cy="34909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Je kunt uitleggen dat bij geslachtelijke voortplanting elk van de ouders 50% van het DNA levert.</a:t>
            </a:r>
          </a:p>
          <a:p>
            <a:pPr algn="ctr"/>
            <a:br>
              <a:rPr lang="nl-NL" sz="1600" dirty="0">
                <a:solidFill>
                  <a:schemeClr val="tx1"/>
                </a:solidFill>
                <a:latin typeface="+mj-lt"/>
              </a:rPr>
            </a:br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Je kunt voorbeelden geven van geslachtelijke voortplanting.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676261" y="273266"/>
            <a:ext cx="4786604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3670041" y="319778"/>
            <a:ext cx="485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Leerdoelen</a:t>
            </a:r>
          </a:p>
        </p:txBody>
      </p:sp>
    </p:spTree>
    <p:extLst>
      <p:ext uri="{BB962C8B-B14F-4D97-AF65-F5344CB8AC3E}">
        <p14:creationId xmlns:p14="http://schemas.microsoft.com/office/powerpoint/2010/main" val="2335516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920x1080 Light Green Solid Color Background">
            <a:extLst>
              <a:ext uri="{FF2B5EF4-FFF2-40B4-BE49-F238E27FC236}">
                <a16:creationId xmlns:a16="http://schemas.microsoft.com/office/drawing/2014/main" id="{0DE984B9-BB67-983E-36CA-7958E9DF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E058966-4C1D-CC04-0916-5F696923A688}"/>
              </a:ext>
            </a:extLst>
          </p:cNvPr>
          <p:cNvSpPr txBox="1"/>
          <p:nvPr/>
        </p:nvSpPr>
        <p:spPr>
          <a:xfrm>
            <a:off x="545156" y="1306401"/>
            <a:ext cx="11352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sz="3600" dirty="0">
                <a:latin typeface="+mj-lt"/>
              </a:rPr>
            </a:br>
            <a:endParaRPr lang="nl-NL" sz="3600" i="1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nl-NL" i="1" dirty="0">
              <a:latin typeface="+mj-lt"/>
            </a:endParaRPr>
          </a:p>
          <a:p>
            <a:endParaRPr lang="nl-NL" i="1" dirty="0">
              <a:latin typeface="+mj-lt"/>
            </a:endParaRPr>
          </a:p>
        </p:txBody>
      </p:sp>
      <p:graphicFrame>
        <p:nvGraphicFramePr>
          <p:cNvPr id="2" name="Tijdelijke aanduiding voor inhoud 2">
            <a:extLst>
              <a:ext uri="{FF2B5EF4-FFF2-40B4-BE49-F238E27FC236}">
                <a16:creationId xmlns:a16="http://schemas.microsoft.com/office/drawing/2014/main" id="{B9073205-4319-C76F-E7B7-3ED4E64BA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305564"/>
              </p:ext>
            </p:extLst>
          </p:nvPr>
        </p:nvGraphicFramePr>
        <p:xfrm>
          <a:off x="474837" y="1649529"/>
          <a:ext cx="11109674" cy="347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86B02D70-B699-646A-657B-7F2A0B3F76B6}"/>
              </a:ext>
            </a:extLst>
          </p:cNvPr>
          <p:cNvSpPr/>
          <p:nvPr/>
        </p:nvSpPr>
        <p:spPr>
          <a:xfrm>
            <a:off x="5114925" y="308089"/>
            <a:ext cx="1971676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AA11442-E89A-123B-97E9-66693A43C70E}"/>
              </a:ext>
            </a:extLst>
          </p:cNvPr>
          <p:cNvSpPr txBox="1"/>
          <p:nvPr/>
        </p:nvSpPr>
        <p:spPr>
          <a:xfrm>
            <a:off x="3572263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Huiswerk</a:t>
            </a:r>
          </a:p>
        </p:txBody>
      </p:sp>
    </p:spTree>
    <p:extLst>
      <p:ext uri="{BB962C8B-B14F-4D97-AF65-F5344CB8AC3E}">
        <p14:creationId xmlns:p14="http://schemas.microsoft.com/office/powerpoint/2010/main" val="158483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920x1080 Light Green Solid Color Background">
            <a:extLst>
              <a:ext uri="{FF2B5EF4-FFF2-40B4-BE49-F238E27FC236}">
                <a16:creationId xmlns:a16="http://schemas.microsoft.com/office/drawing/2014/main" id="{CB6ABB85-BA74-7CEC-3535-E6A13E08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5">
            <a:extLst>
              <a:ext uri="{FF2B5EF4-FFF2-40B4-BE49-F238E27FC236}">
                <a16:creationId xmlns:a16="http://schemas.microsoft.com/office/drawing/2014/main" id="{A3DD698C-EDA1-7B6A-DC29-F2DFF050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765" y="2715527"/>
            <a:ext cx="378764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Welkom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Leerdoelen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Uitleg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Zijn de leerdoelen gehaald?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Huiswerk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14073D7-A85E-0055-9A4F-6482B8DF4839}"/>
              </a:ext>
            </a:extLst>
          </p:cNvPr>
          <p:cNvCxnSpPr>
            <a:cxnSpLocks/>
          </p:cNvCxnSpPr>
          <p:nvPr/>
        </p:nvCxnSpPr>
        <p:spPr>
          <a:xfrm>
            <a:off x="5815013" y="1544843"/>
            <a:ext cx="0" cy="36272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B8ED5C-E0BC-6FE1-9C04-062F9038AFA7}"/>
              </a:ext>
            </a:extLst>
          </p:cNvPr>
          <p:cNvSpPr txBox="1">
            <a:spLocks/>
          </p:cNvSpPr>
          <p:nvPr/>
        </p:nvSpPr>
        <p:spPr>
          <a:xfrm>
            <a:off x="1031745" y="2933898"/>
            <a:ext cx="4232275" cy="763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B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Wat gaan we doen?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0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20x1080 Light Green Solid Color Background">
            <a:extLst>
              <a:ext uri="{FF2B5EF4-FFF2-40B4-BE49-F238E27FC236}">
                <a16:creationId xmlns:a16="http://schemas.microsoft.com/office/drawing/2014/main" id="{7EA5B57E-ACAD-5331-7CD8-5F072E35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3444241-4A1B-0CB0-D41F-9C87A33A2E50}"/>
              </a:ext>
            </a:extLst>
          </p:cNvPr>
          <p:cNvSpPr/>
          <p:nvPr/>
        </p:nvSpPr>
        <p:spPr>
          <a:xfrm>
            <a:off x="0" y="1452563"/>
            <a:ext cx="1885950" cy="38973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1C6C21AE-5486-3F52-AF1C-C05E649B2CBD}"/>
              </a:ext>
            </a:extLst>
          </p:cNvPr>
          <p:cNvSpPr/>
          <p:nvPr/>
        </p:nvSpPr>
        <p:spPr>
          <a:xfrm>
            <a:off x="3435166" y="2883159"/>
            <a:ext cx="8013495" cy="10077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458911A-232B-3214-453E-9D52E700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" y="2805398"/>
            <a:ext cx="18192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en-N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Herhalen</a:t>
            </a:r>
          </a:p>
          <a:p>
            <a:pPr eaLnBrk="1" hangingPunct="1"/>
            <a:r>
              <a:rPr lang="nl-BE" altLang="en-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6.5 Ongeslachtelijke voortplanting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C90E8AD-B032-CC5B-FD4F-B26B2B9A46B3}"/>
              </a:ext>
            </a:extLst>
          </p:cNvPr>
          <p:cNvSpPr txBox="1"/>
          <p:nvPr/>
        </p:nvSpPr>
        <p:spPr>
          <a:xfrm>
            <a:off x="4673602" y="2739499"/>
            <a:ext cx="6806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sz="1600" dirty="0">
                <a:solidFill>
                  <a:schemeClr val="tx1"/>
                </a:solidFill>
                <a:latin typeface="+mj-lt"/>
              </a:rPr>
            </a:br>
            <a:r>
              <a:rPr lang="nl-NL" sz="1600" dirty="0">
                <a:solidFill>
                  <a:schemeClr val="tx1"/>
                </a:solidFill>
                <a:latin typeface="+mj-lt"/>
              </a:rPr>
              <a:t>- Je kunt uitleggen dat bij ongeslachtelijke voortplanting de nakomelingen dezelfde erfelijke eigenschappen hebben als de ouder.</a:t>
            </a:r>
            <a:br>
              <a:rPr lang="nl-NL" sz="1600" dirty="0">
                <a:solidFill>
                  <a:schemeClr val="tx1"/>
                </a:solidFill>
                <a:latin typeface="+mj-lt"/>
              </a:rPr>
            </a:br>
            <a:r>
              <a:rPr lang="nl-NL" sz="1600" dirty="0">
                <a:solidFill>
                  <a:schemeClr val="tx1"/>
                </a:solidFill>
                <a:latin typeface="+mj-lt"/>
              </a:rPr>
              <a:t>- Je kunt voorbeelden geven van ongeslachtelijke voortplanting.</a:t>
            </a:r>
            <a:br>
              <a:rPr lang="nl-NL" sz="1600" dirty="0">
                <a:solidFill>
                  <a:schemeClr val="tx1"/>
                </a:solidFill>
                <a:latin typeface="+mj-lt"/>
              </a:rPr>
            </a:br>
            <a:endParaRPr lang="nl-NL" sz="1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33D24A-7863-FB57-7BA2-05E6D942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01" y="3040434"/>
            <a:ext cx="721567" cy="72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4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D9AC3FEE-A7FE-C855-F1E6-069B691B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230708D7-AA1E-06C4-99B9-302D5AF03C11}"/>
              </a:ext>
            </a:extLst>
          </p:cNvPr>
          <p:cNvSpPr/>
          <p:nvPr/>
        </p:nvSpPr>
        <p:spPr>
          <a:xfrm>
            <a:off x="4313079" y="1761274"/>
            <a:ext cx="3565839" cy="34909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Je kunt uitleggen dat bij geslachtelijke voortplanting elk van de ouders 50% van het DNA levert.</a:t>
            </a:r>
          </a:p>
          <a:p>
            <a:pPr algn="ctr"/>
            <a:br>
              <a:rPr lang="nl-NL" sz="1600" dirty="0">
                <a:solidFill>
                  <a:schemeClr val="tx1"/>
                </a:solidFill>
                <a:latin typeface="+mj-lt"/>
              </a:rPr>
            </a:br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Je kunt voorbeelden geven van geslachtelijke voortplanting.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676261" y="273266"/>
            <a:ext cx="4786604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3670041" y="319778"/>
            <a:ext cx="485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Leerdoelen</a:t>
            </a:r>
          </a:p>
        </p:txBody>
      </p:sp>
    </p:spTree>
    <p:extLst>
      <p:ext uri="{BB962C8B-B14F-4D97-AF65-F5344CB8AC3E}">
        <p14:creationId xmlns:p14="http://schemas.microsoft.com/office/powerpoint/2010/main" val="802539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" y="-316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C1B2ED8-E0D6-9778-D63F-1CD3A529C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514" y="1670180"/>
            <a:ext cx="8340971" cy="2751661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637314" y="308088"/>
            <a:ext cx="2789854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Voortplanting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92A694-3792-E27A-1816-76FF7D961DE5}"/>
              </a:ext>
            </a:extLst>
          </p:cNvPr>
          <p:cNvSpPr txBox="1"/>
          <p:nvPr/>
        </p:nvSpPr>
        <p:spPr>
          <a:xfrm>
            <a:off x="2764971" y="1405485"/>
            <a:ext cx="2341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Geslachtelijke voortplanting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2D31BC8-AE78-FC90-E1DB-44FFA95DAA8F}"/>
              </a:ext>
            </a:extLst>
          </p:cNvPr>
          <p:cNvSpPr txBox="1"/>
          <p:nvPr/>
        </p:nvSpPr>
        <p:spPr>
          <a:xfrm>
            <a:off x="6696265" y="1405485"/>
            <a:ext cx="249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Ongeslachtelijke voortplanting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3F64909-CC79-02F8-3554-6B863CF6DB55}"/>
              </a:ext>
            </a:extLst>
          </p:cNvPr>
          <p:cNvSpPr txBox="1"/>
          <p:nvPr/>
        </p:nvSpPr>
        <p:spPr>
          <a:xfrm>
            <a:off x="9423914" y="2802693"/>
            <a:ext cx="249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Ouder(s)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B20D611-29CE-1402-F3EA-FEF28720DF0C}"/>
              </a:ext>
            </a:extLst>
          </p:cNvPr>
          <p:cNvSpPr txBox="1"/>
          <p:nvPr/>
        </p:nvSpPr>
        <p:spPr>
          <a:xfrm>
            <a:off x="9423914" y="3146055"/>
            <a:ext cx="249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Nakomelingen</a:t>
            </a:r>
          </a:p>
        </p:txBody>
      </p:sp>
      <p:pic>
        <p:nvPicPr>
          <p:cNvPr id="3076" name="Picture 4" descr="Asexual and Sexual Reproduction on Make a GIF">
            <a:extLst>
              <a:ext uri="{FF2B5EF4-FFF2-40B4-BE49-F238E27FC236}">
                <a16:creationId xmlns:a16="http://schemas.microsoft.com/office/drawing/2014/main" id="{40E07812-4C7C-0605-5F58-8C3139529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46" y="4686536"/>
            <a:ext cx="3229948" cy="181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sexual and Sexual Reproduction on Make a GIF">
            <a:extLst>
              <a:ext uri="{FF2B5EF4-FFF2-40B4-BE49-F238E27FC236}">
                <a16:creationId xmlns:a16="http://schemas.microsoft.com/office/drawing/2014/main" id="{837BD0F0-9540-AA72-B833-D882C2EEB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08"/>
          <a:stretch/>
        </p:blipFill>
        <p:spPr bwMode="auto">
          <a:xfrm>
            <a:off x="6696265" y="4625235"/>
            <a:ext cx="2490570" cy="187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5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368041" y="308088"/>
            <a:ext cx="531876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Geslachtelijke voortplanting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135F6A2-769B-A95E-3BC2-EE2B7AD7B979}"/>
              </a:ext>
            </a:extLst>
          </p:cNvPr>
          <p:cNvSpPr txBox="1"/>
          <p:nvPr/>
        </p:nvSpPr>
        <p:spPr>
          <a:xfrm>
            <a:off x="625150" y="1340489"/>
            <a:ext cx="10593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chemeClr val="accent6">
                    <a:lumMod val="75000"/>
                  </a:schemeClr>
                </a:solidFill>
              </a:rPr>
              <a:t>Geslachtelijke voortplanting </a:t>
            </a:r>
            <a:r>
              <a:rPr lang="nl-BE" sz="1600" dirty="0"/>
              <a:t>(</a:t>
            </a:r>
            <a:r>
              <a:rPr lang="nl-BE" sz="1600" dirty="0">
                <a:solidFill>
                  <a:schemeClr val="accent6">
                    <a:lumMod val="75000"/>
                  </a:schemeClr>
                </a:solidFill>
              </a:rPr>
              <a:t>seksuele voortplanting</a:t>
            </a:r>
            <a:r>
              <a:rPr lang="nl-BE" sz="1600" dirty="0"/>
              <a:t>): </a:t>
            </a:r>
            <a:r>
              <a:rPr lang="nl-NL" sz="1600" dirty="0"/>
              <a:t>voortplanting waarbij</a:t>
            </a:r>
            <a:r>
              <a:rPr lang="nl-NL" sz="1600" dirty="0">
                <a:solidFill>
                  <a:srgbClr val="C00000"/>
                </a:solidFill>
              </a:rPr>
              <a:t> bevruchting </a:t>
            </a:r>
            <a:r>
              <a:rPr lang="nl-NL" sz="1600" dirty="0"/>
              <a:t>plaatsvindt.</a:t>
            </a:r>
            <a:br>
              <a:rPr lang="nl-NL" sz="1600" dirty="0"/>
            </a:br>
            <a:r>
              <a:rPr lang="nl-NL" sz="1600" dirty="0"/>
              <a:t>- </a:t>
            </a:r>
            <a:r>
              <a:rPr lang="nl-NL" sz="1600" dirty="0">
                <a:solidFill>
                  <a:srgbClr val="0070C0"/>
                </a:solidFill>
              </a:rPr>
              <a:t>Mannelijke</a:t>
            </a:r>
            <a:r>
              <a:rPr lang="nl-NL" sz="1600" dirty="0"/>
              <a:t> geslachtscel + </a:t>
            </a:r>
            <a:r>
              <a:rPr lang="nl-NL" sz="1600" dirty="0">
                <a:solidFill>
                  <a:srgbClr val="FB659B"/>
                </a:solidFill>
              </a:rPr>
              <a:t>vrouwelijke</a:t>
            </a:r>
            <a:r>
              <a:rPr lang="nl-NL" sz="1600" dirty="0"/>
              <a:t> geslachtscel vormt een zygote (bevruchte eicel)</a:t>
            </a:r>
            <a:br>
              <a:rPr lang="nl-NL" sz="1600" dirty="0"/>
            </a:br>
            <a:r>
              <a:rPr lang="nl-NL" sz="1600" dirty="0"/>
              <a:t>- 2 ouders</a:t>
            </a:r>
            <a:br>
              <a:rPr lang="nl-NL" sz="1600" dirty="0"/>
            </a:br>
            <a:r>
              <a:rPr lang="nl-NL" sz="1600" dirty="0"/>
              <a:t>- DNA nakomeling bestaat voor 50% uit DNA mannelijke geslachtscel en 50% uit DNA vrouwelijke geslachtscel</a:t>
            </a:r>
            <a:br>
              <a:rPr lang="nl-NL" sz="1600" dirty="0"/>
            </a:br>
            <a:br>
              <a:rPr lang="nl-NL" sz="1600" dirty="0"/>
            </a:br>
            <a:endParaRPr lang="en-US" sz="1600" dirty="0"/>
          </a:p>
        </p:txBody>
      </p:sp>
      <p:pic>
        <p:nvPicPr>
          <p:cNvPr id="2050" name="Picture 2" descr="Sexual Reproduction in Flowering Plants on Make a GIF">
            <a:extLst>
              <a:ext uri="{FF2B5EF4-FFF2-40B4-BE49-F238E27FC236}">
                <a16:creationId xmlns:a16="http://schemas.microsoft.com/office/drawing/2014/main" id="{ADEBDABB-1AF1-8A3C-F1A4-E630B3218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074" y="3155915"/>
            <a:ext cx="5837852" cy="328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629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8CB65E88-A6F2-69C0-5794-6E0544747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67" y="1634849"/>
            <a:ext cx="7050833" cy="245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0EAE242E-C926-F21F-5104-3996BCB32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399" y="4403403"/>
            <a:ext cx="7050833" cy="245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368041" y="308088"/>
            <a:ext cx="531876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Lichaamscellen</a:t>
            </a:r>
          </a:p>
        </p:txBody>
      </p:sp>
      <p:pic>
        <p:nvPicPr>
          <p:cNvPr id="3074" name="Picture 2" descr="roze realistisch tulp bloemen boeket 17222227 PNG">
            <a:extLst>
              <a:ext uri="{FF2B5EF4-FFF2-40B4-BE49-F238E27FC236}">
                <a16:creationId xmlns:a16="http://schemas.microsoft.com/office/drawing/2014/main" id="{6253D1FA-A688-42CE-FCD6-D1814130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23" y="3323489"/>
            <a:ext cx="2114979" cy="353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et Tulpen Seizoen | Tulpen.nl">
            <a:extLst>
              <a:ext uri="{FF2B5EF4-FFF2-40B4-BE49-F238E27FC236}">
                <a16:creationId xmlns:a16="http://schemas.microsoft.com/office/drawing/2014/main" id="{D7817EBA-BAB1-B41D-E57C-1EE6D10DA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60396" cy="196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96A565AF-FBFD-0150-981C-4DFF3FC21968}"/>
              </a:ext>
            </a:extLst>
          </p:cNvPr>
          <p:cNvCxnSpPr/>
          <p:nvPr/>
        </p:nvCxnSpPr>
        <p:spPr>
          <a:xfrm flipH="1">
            <a:off x="1586204" y="2131432"/>
            <a:ext cx="615820" cy="1460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07149B2B-32F4-D9D1-8F15-F842BB7DAF38}"/>
              </a:ext>
            </a:extLst>
          </p:cNvPr>
          <p:cNvSpPr txBox="1"/>
          <p:nvPr/>
        </p:nvSpPr>
        <p:spPr>
          <a:xfrm>
            <a:off x="5962263" y="1405794"/>
            <a:ext cx="3816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Ongeslachtelijke voortplanting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2673FB4-E7F9-F8DA-7FCF-72CBB5929958}"/>
              </a:ext>
            </a:extLst>
          </p:cNvPr>
          <p:cNvSpPr txBox="1"/>
          <p:nvPr/>
        </p:nvSpPr>
        <p:spPr>
          <a:xfrm>
            <a:off x="6018245" y="4174111"/>
            <a:ext cx="3816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Geslachtelijke voortplanting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6A2A540D-D017-CE71-C267-14F8DC8AC3BE}"/>
              </a:ext>
            </a:extLst>
          </p:cNvPr>
          <p:cNvSpPr/>
          <p:nvPr/>
        </p:nvSpPr>
        <p:spPr>
          <a:xfrm>
            <a:off x="5787495" y="5406477"/>
            <a:ext cx="839755" cy="391886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4569CE07-587D-95F6-5C17-A3B8C2B94F38}"/>
              </a:ext>
            </a:extLst>
          </p:cNvPr>
          <p:cNvCxnSpPr>
            <a:cxnSpLocks/>
          </p:cNvCxnSpPr>
          <p:nvPr/>
        </p:nvCxnSpPr>
        <p:spPr>
          <a:xfrm flipH="1" flipV="1">
            <a:off x="4614628" y="4516664"/>
            <a:ext cx="1592744" cy="890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DD56C2DA-0199-8AAA-6C64-9B6D465CEE0E}"/>
              </a:ext>
            </a:extLst>
          </p:cNvPr>
          <p:cNvSpPr txBox="1"/>
          <p:nvPr/>
        </p:nvSpPr>
        <p:spPr>
          <a:xfrm>
            <a:off x="2391152" y="3797341"/>
            <a:ext cx="2460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>
                <a:solidFill>
                  <a:schemeClr val="accent6">
                    <a:lumMod val="75000"/>
                  </a:schemeClr>
                </a:solidFill>
              </a:rPr>
              <a:t>Meiose</a:t>
            </a:r>
            <a:r>
              <a:rPr lang="nl-BE" sz="1400" dirty="0"/>
              <a:t>: </a:t>
            </a:r>
            <a:r>
              <a:rPr lang="nl-NL" sz="1400" dirty="0"/>
              <a:t>chromosomen van de moedercel worden verdeeld over de dochtercellen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72791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05D985-CD8D-4FB7-47EA-C30787ED1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0" y="1395827"/>
            <a:ext cx="6647186" cy="40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851F862-233B-1461-6F7B-819C01E32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4" b="-867"/>
          <a:stretch/>
        </p:blipFill>
        <p:spPr>
          <a:xfrm>
            <a:off x="4982545" y="4578232"/>
            <a:ext cx="7102541" cy="2197812"/>
          </a:xfrm>
          <a:prstGeom prst="rect">
            <a:avLst/>
          </a:prstGeom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774231" y="308088"/>
            <a:ext cx="4562669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DNA en celdeling</a:t>
            </a:r>
          </a:p>
        </p:txBody>
      </p:sp>
    </p:spTree>
    <p:extLst>
      <p:ext uri="{BB962C8B-B14F-4D97-AF65-F5344CB8AC3E}">
        <p14:creationId xmlns:p14="http://schemas.microsoft.com/office/powerpoint/2010/main" val="1569228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02E9E8D-BE16-384E-CF4F-F18064613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3" y="961227"/>
            <a:ext cx="5338408" cy="35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11F6D93-4F15-2A86-8837-C5319FF6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819" y="961226"/>
            <a:ext cx="5338407" cy="35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9AA942E-077C-86CD-6DE7-89C2056CFD24}"/>
              </a:ext>
            </a:extLst>
          </p:cNvPr>
          <p:cNvSpPr txBox="1"/>
          <p:nvPr/>
        </p:nvSpPr>
        <p:spPr>
          <a:xfrm>
            <a:off x="404963" y="4697292"/>
            <a:ext cx="4390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Ongeslachtelijke voortplanting</a:t>
            </a:r>
            <a:br>
              <a:rPr lang="nl-BE" sz="1600" dirty="0"/>
            </a:br>
            <a:r>
              <a:rPr lang="nl-BE" sz="1600" dirty="0"/>
              <a:t>- Bollen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881DABE-6262-94D4-285A-D07FC42B91AF}"/>
              </a:ext>
            </a:extLst>
          </p:cNvPr>
          <p:cNvSpPr txBox="1"/>
          <p:nvPr/>
        </p:nvSpPr>
        <p:spPr>
          <a:xfrm>
            <a:off x="6528954" y="4680070"/>
            <a:ext cx="4390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Geslachtelijke voortplanting</a:t>
            </a:r>
            <a:br>
              <a:rPr lang="nl-BE" sz="1600" dirty="0"/>
            </a:br>
            <a:r>
              <a:rPr lang="nl-BE" sz="1600" dirty="0"/>
              <a:t>- Kruisbestuiving</a:t>
            </a:r>
          </a:p>
        </p:txBody>
      </p:sp>
    </p:spTree>
    <p:extLst>
      <p:ext uri="{BB962C8B-B14F-4D97-AF65-F5344CB8AC3E}">
        <p14:creationId xmlns:p14="http://schemas.microsoft.com/office/powerpoint/2010/main" val="338800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</Words>
  <Application>Microsoft Office PowerPoint</Application>
  <PresentationFormat>Widescreen</PresentationFormat>
  <Paragraphs>43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Geslachtelijke voortplanting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celkern en celdeling </dc:title>
  <dc:creator>mike baets</dc:creator>
  <cp:lastModifiedBy>Mike baets</cp:lastModifiedBy>
  <cp:revision>116</cp:revision>
  <dcterms:created xsi:type="dcterms:W3CDTF">2022-12-08T13:49:26Z</dcterms:created>
  <dcterms:modified xsi:type="dcterms:W3CDTF">2023-12-09T15:34:36Z</dcterms:modified>
</cp:coreProperties>
</file>