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6MMQaaCIRP1v+6j5NXklWqjli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gif"/><Relationship Id="rId5" Type="http://schemas.openxmlformats.org/officeDocument/2006/relationships/image" Target="../media/image11.jpg"/><Relationship Id="rId6" Type="http://schemas.openxmlformats.org/officeDocument/2006/relationships/image" Target="../media/image1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gif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Nerve Impulse - Advanced | CK-12 Foundation" id="89" name="Google Shape;89;p3"/>
          <p:cNvPicPr preferRelativeResize="0"/>
          <p:nvPr/>
        </p:nvPicPr>
        <p:blipFill rotWithShape="1">
          <a:blip r:embed="rId3">
            <a:alphaModFix/>
          </a:blip>
          <a:srcRect b="1" l="19281" r="1" t="0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 txBox="1"/>
          <p:nvPr>
            <p:ph type="ctrTitle"/>
          </p:nvPr>
        </p:nvSpPr>
        <p:spPr>
          <a:xfrm>
            <a:off x="728663" y="1115219"/>
            <a:ext cx="660519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5000"/>
              <a:buFont typeface="Calibri"/>
              <a:buNone/>
            </a:pPr>
            <a:r>
              <a:rPr lang="nl-BE" sz="5000">
                <a:solidFill>
                  <a:srgbClr val="FFD966"/>
                </a:solidFill>
              </a:rPr>
              <a:t>Zintuigen en impulsen</a:t>
            </a:r>
            <a:endParaRPr/>
          </a:p>
        </p:txBody>
      </p:sp>
      <p:sp>
        <p:nvSpPr>
          <p:cNvPr id="92" name="Google Shape;92;p3"/>
          <p:cNvSpPr txBox="1"/>
          <p:nvPr>
            <p:ph idx="1" type="subTitle"/>
          </p:nvPr>
        </p:nvSpPr>
        <p:spPr>
          <a:xfrm>
            <a:off x="728663" y="3902075"/>
            <a:ext cx="550544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BE" sz="2000">
                <a:solidFill>
                  <a:schemeClr val="lt1"/>
                </a:solidFill>
              </a:rPr>
              <a:t>5.7 Biologie voor Jou</a:t>
            </a:r>
            <a:br>
              <a:rPr lang="nl-BE" sz="2000">
                <a:solidFill>
                  <a:schemeClr val="lt1"/>
                </a:solidFill>
              </a:rPr>
            </a:br>
            <a:r>
              <a:rPr lang="nl-BE" sz="1600">
                <a:solidFill>
                  <a:schemeClr val="lt1"/>
                </a:solidFill>
              </a:rPr>
              <a:t>Leerjaar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cxnSp>
        <p:nvCxnSpPr>
          <p:cNvPr id="93" name="Google Shape;93;p3"/>
          <p:cNvCxnSpPr/>
          <p:nvPr/>
        </p:nvCxnSpPr>
        <p:spPr>
          <a:xfrm rot="10800000">
            <a:off x="128585" y="3681408"/>
            <a:ext cx="1193482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85" name="Google Shape;185;p1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/>
          <p:nvPr/>
        </p:nvSpPr>
        <p:spPr>
          <a:xfrm>
            <a:off x="3872119" y="303740"/>
            <a:ext cx="43815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B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2"/>
          <p:cNvGrpSpPr/>
          <p:nvPr/>
        </p:nvGrpSpPr>
        <p:grpSpPr>
          <a:xfrm>
            <a:off x="553469" y="1720587"/>
            <a:ext cx="10807913" cy="2994099"/>
            <a:chOff x="78632" y="71058"/>
            <a:chExt cx="10807913" cy="2994099"/>
          </a:xfrm>
        </p:grpSpPr>
        <p:sp>
          <p:nvSpPr>
            <p:cNvPr id="190" name="Google Shape;190;p12"/>
            <p:cNvSpPr/>
            <p:nvPr/>
          </p:nvSpPr>
          <p:spPr>
            <a:xfrm>
              <a:off x="726337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1150462" y="495183"/>
              <a:ext cx="1141875" cy="114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LEREN HOOFDSTUK 4 EN 5.1 TM 5.6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559774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4983899" y="495183"/>
              <a:ext cx="1141875" cy="114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ZIJN JE SAMENVATTINGEN IN ORDE?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8393212" y="71058"/>
              <a:ext cx="1990125" cy="1990125"/>
            </a:xfrm>
            <a:prstGeom prst="round2DiagRect">
              <a:avLst>
                <a:gd fmla="val 2972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8817337" y="495183"/>
              <a:ext cx="1141875" cy="114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nl-BE" sz="16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VOORBEREIDEN ALLE LEERSTOF VOOR DE TOETSWEEK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98" name="Google Shape;98;p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6289806" y="2577028"/>
            <a:ext cx="378764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 de leerdoelen gehaald?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Huiswerk </a:t>
            </a:r>
            <a:endParaRPr/>
          </a:p>
        </p:txBody>
      </p:sp>
      <p:cxnSp>
        <p:nvCxnSpPr>
          <p:cNvPr id="100" name="Google Shape;100;p4"/>
          <p:cNvCxnSpPr/>
          <p:nvPr/>
        </p:nvCxnSpPr>
        <p:spPr>
          <a:xfrm>
            <a:off x="5815013" y="1544843"/>
            <a:ext cx="0" cy="362723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4"/>
          <p:cNvSpPr txBox="1"/>
          <p:nvPr/>
        </p:nvSpPr>
        <p:spPr>
          <a:xfrm>
            <a:off x="1031745" y="2933898"/>
            <a:ext cx="4232275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nl-B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gaan we doen?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06" name="Google Shape;106;p5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/>
          <p:nvPr/>
        </p:nvSpPr>
        <p:spPr>
          <a:xfrm>
            <a:off x="3340359" y="2761861"/>
            <a:ext cx="7987003" cy="118233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66675" y="2805398"/>
            <a:ext cx="1752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Herhalen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5.6 Regeling</a:t>
            </a:r>
            <a:endParaRPr/>
          </a:p>
        </p:txBody>
      </p:sp>
      <p:pic>
        <p:nvPicPr>
          <p:cNvPr descr="Oorzaken aandoeningen aan de hypofyse | hypofyse.nl"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0656" y="2858245"/>
            <a:ext cx="1240071" cy="108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4760727" y="2864774"/>
            <a:ext cx="65666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0" lang="nl-BE" sz="18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benoemen wat terugkoppeling is en hiervan voorbeelden geven.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0" lang="nl-BE" sz="18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de werking van adrenaline, glucagon en insuline benoemen.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16" name="Google Shape;116;p6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/>
          <p:nvPr/>
        </p:nvSpPr>
        <p:spPr>
          <a:xfrm>
            <a:off x="3805728" y="387714"/>
            <a:ext cx="43815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4313080" y="1902132"/>
            <a:ext cx="3565839" cy="3490962"/>
          </a:xfrm>
          <a:prstGeom prst="ellipse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1. Je kunt uitleggen wanneer zintuigen prikkels omzetten in zenuwimpulsen.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>
              <a:solidFill>
                <a:srgbClr val="2536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de bouw en functie van drie typen zenuwcellen </a:t>
            </a:r>
            <a:b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benoemen.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3953366" y="434227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66672"/>
            <a:ext cx="1912990" cy="356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empelwaarde"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6165" y="2459763"/>
            <a:ext cx="7142692" cy="3299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26" name="Google Shape;126;p7"/>
          <p:cNvPicPr preferRelativeResize="0"/>
          <p:nvPr/>
        </p:nvPicPr>
        <p:blipFill rotWithShape="1">
          <a:blip r:embed="rId5">
            <a:alphaModFix amt="15000"/>
          </a:blip>
          <a:srcRect b="0" l="0" r="0" t="0"/>
          <a:stretch/>
        </p:blipFill>
        <p:spPr>
          <a:xfrm>
            <a:off x="-212505" y="-30332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3629608" y="336664"/>
            <a:ext cx="4823927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404963" y="1808267"/>
            <a:ext cx="11301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3470989" y="346185"/>
            <a:ext cx="50665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ontstaan van impulsen 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627138" y="1394191"/>
            <a:ext cx="108568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Drempelwaarde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kleinste prikkelsterkte die een impuls veroorzaakt.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7"/>
          <p:cNvCxnSpPr/>
          <p:nvPr/>
        </p:nvCxnSpPr>
        <p:spPr>
          <a:xfrm flipH="1" rot="10800000">
            <a:off x="1135283" y="2901312"/>
            <a:ext cx="960839" cy="3825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7"/>
          <p:cNvCxnSpPr/>
          <p:nvPr/>
        </p:nvCxnSpPr>
        <p:spPr>
          <a:xfrm>
            <a:off x="1627571" y="5771720"/>
            <a:ext cx="688909" cy="4157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3" name="Google Shape;133;p7"/>
          <p:cNvSpPr txBox="1"/>
          <p:nvPr/>
        </p:nvSpPr>
        <p:spPr>
          <a:xfrm>
            <a:off x="1627571" y="2468815"/>
            <a:ext cx="4170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Smaakbolletjes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2431558" y="6027343"/>
            <a:ext cx="4170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Verschillende zintuigcellen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061" y="3429000"/>
            <a:ext cx="2411574" cy="266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3804" y="3429000"/>
            <a:ext cx="2410341" cy="2663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41" name="Google Shape;141;p8"/>
          <p:cNvPicPr preferRelativeResize="0"/>
          <p:nvPr/>
        </p:nvPicPr>
        <p:blipFill rotWithShape="1">
          <a:blip r:embed="rId5">
            <a:alphaModFix amt="10000"/>
          </a:blip>
          <a:srcRect b="0" l="0" r="0" t="0"/>
          <a:stretch/>
        </p:blipFill>
        <p:spPr>
          <a:xfrm>
            <a:off x="-32660" y="-34469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/>
          <p:nvPr/>
        </p:nvSpPr>
        <p:spPr>
          <a:xfrm>
            <a:off x="4815839" y="334409"/>
            <a:ext cx="2834641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Sterkte prikkel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1972443" y="1263211"/>
            <a:ext cx="72462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vaak </a:t>
            </a:r>
            <a:r>
              <a:rPr b="1"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iets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gebeurd binnen een </a:t>
            </a:r>
            <a:r>
              <a:rPr b="1"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bepaalde tijd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722140" y="1263211"/>
            <a:ext cx="25808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Frequentie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Impulsfrequentie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586420" y="1878764"/>
            <a:ext cx="72462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Aantal </a:t>
            </a:r>
            <a:r>
              <a:rPr b="1"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impulsen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b="1" lang="nl-BE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seconden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8"/>
          <p:cNvCxnSpPr/>
          <p:nvPr/>
        </p:nvCxnSpPr>
        <p:spPr>
          <a:xfrm>
            <a:off x="3219061" y="1621840"/>
            <a:ext cx="615821" cy="29248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8" name="Google Shape;148;p8"/>
          <p:cNvCxnSpPr/>
          <p:nvPr/>
        </p:nvCxnSpPr>
        <p:spPr>
          <a:xfrm flipH="1">
            <a:off x="5402424" y="1663321"/>
            <a:ext cx="511628" cy="2510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9" name="Google Shape;149;p8"/>
          <p:cNvSpPr txBox="1"/>
          <p:nvPr/>
        </p:nvSpPr>
        <p:spPr>
          <a:xfrm>
            <a:off x="759462" y="2420060"/>
            <a:ext cx="97934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Sterkte van een prikkel wordt niet bepaald door de sterkte van een impuls, maar door..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759462" y="2786765"/>
            <a:ext cx="82819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 impulsfrequentie, per seconde worden er meer impulsen gestuurd.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7107034" y="6265026"/>
            <a:ext cx="1253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Sterke prikkel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040373" y="6265026"/>
            <a:ext cx="12531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Zwakke prikkel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57" name="Google Shape;157;p9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/>
          <p:nvPr/>
        </p:nvSpPr>
        <p:spPr>
          <a:xfrm>
            <a:off x="4312920" y="325232"/>
            <a:ext cx="370332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prikkel</a:t>
            </a: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572851" y="1265810"/>
            <a:ext cx="107825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Adequate prikkel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type prikkel waar een zintuigcel speciaal gevoelig voor is (</a:t>
            </a:r>
            <a:r>
              <a:rPr b="1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lage 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drempelwaarde).</a:t>
            </a:r>
            <a:b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20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Niet-adequate prikkel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prikkel met een </a:t>
            </a:r>
            <a:r>
              <a:rPr b="1"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hoge</a:t>
            </a:r>
            <a:r>
              <a:rPr lang="nl-B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drempelwaarde.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nocked Out GIFs | Tenor"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119" y="2583339"/>
            <a:ext cx="3144028" cy="2443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 with Closed Eyes. Portrait of Young Men Closing His Eyes by Stock Photo  - Image of adult, male: 32524688"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20" y="2022169"/>
            <a:ext cx="1999814" cy="300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y (Final Fight / Street Fighter) GIF Animations" id="163" name="Google Shape;16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0" y="1249080"/>
            <a:ext cx="3775010" cy="3370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 GIFs - Get the best GIF on GIPHY"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608" y="186613"/>
            <a:ext cx="4086808" cy="4086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Yellow Background Paper | BD Backgrounds" id="169" name="Google Shape;169;p10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2658" y="-316703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5057192" y="325232"/>
            <a:ext cx="2267339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2985796" y="346185"/>
            <a:ext cx="64474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Gewenning</a:t>
            </a:r>
            <a:endParaRPr/>
          </a:p>
        </p:txBody>
      </p:sp>
      <p:pic>
        <p:nvPicPr>
          <p:cNvPr descr="Is in de zon kijken zonder zonnebril gevaarlijk? - Alles over het menselijk  oog" id="172" name="Google Shape;1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700" y="3200400"/>
            <a:ext cx="66865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Yellow Background Paper | BD Backgrounds" id="177" name="Google Shape;177;p11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12505" y="-331315"/>
            <a:ext cx="12484359" cy="76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3805728" y="387714"/>
            <a:ext cx="4381500" cy="677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ctr" dir="5400000" dist="50800">
              <a:srgbClr val="000000">
                <a:alpha val="9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4313080" y="1902132"/>
            <a:ext cx="3565839" cy="3490962"/>
          </a:xfrm>
          <a:prstGeom prst="ellipse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1. Je kunt uitleggen wanneer zintuigen prikkels omzetten in zenuwimpulsen.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>
              <a:solidFill>
                <a:srgbClr val="2536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Je kunt de bouw en functie van drie typen zenuwcellen </a:t>
            </a:r>
            <a:b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nl-BE" sz="1600">
                <a:solidFill>
                  <a:srgbClr val="253646"/>
                </a:solidFill>
                <a:latin typeface="Calibri"/>
                <a:ea typeface="Calibri"/>
                <a:cs typeface="Calibri"/>
                <a:sym typeface="Calibri"/>
              </a:rPr>
              <a:t>benoemen.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3953366" y="434227"/>
            <a:ext cx="4086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2022-12-08T13:49:26Z</dcterms:created>
  <dc:creator>mike baets</dc:creator>
</cp:coreProperties>
</file>