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a43/3Mzp5tvTCeir5uFGDUnq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bf845c0ea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4bf845c0ea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f845c0e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4bf845c0e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gif"/><Relationship Id="rId5" Type="http://schemas.openxmlformats.org/officeDocument/2006/relationships/image" Target="../media/image16.gif"/><Relationship Id="rId6" Type="http://schemas.openxmlformats.org/officeDocument/2006/relationships/image" Target="../media/image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822333" y="2565237"/>
            <a:ext cx="4375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800"/>
              <a:buFont typeface="Calibri"/>
              <a:buNone/>
            </a:pPr>
            <a:r>
              <a:rPr lang="nl-BE" sz="4800">
                <a:solidFill>
                  <a:srgbClr val="BF9000"/>
                </a:solidFill>
              </a:rPr>
              <a:t>Het zenuwstelsel</a:t>
            </a:r>
            <a:endParaRPr>
              <a:solidFill>
                <a:srgbClr val="BF9000"/>
              </a:solidFill>
            </a:endParaRPr>
          </a:p>
        </p:txBody>
      </p:sp>
      <p:pic>
        <p:nvPicPr>
          <p:cNvPr descr="Centrale en perifere zenuwstelsel | Gezond Idee" id="90" name="Google Shape;90;p1"/>
          <p:cNvPicPr preferRelativeResize="0"/>
          <p:nvPr/>
        </p:nvPicPr>
        <p:blipFill rotWithShape="1">
          <a:blip r:embed="rId3">
            <a:alphaModFix/>
          </a:blip>
          <a:srcRect b="0" l="1839" r="3239" t="0"/>
          <a:stretch/>
        </p:blipFill>
        <p:spPr>
          <a:xfrm>
            <a:off x="5682343" y="1"/>
            <a:ext cx="6509657" cy="6857999"/>
          </a:xfrm>
          <a:custGeom>
            <a:rect b="b" l="l" r="r" t="t"/>
            <a:pathLst>
              <a:path extrusionOk="0" h="6857999" w="6509657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ln>
            <a:noFill/>
          </a:ln>
          <a:effectLst>
            <a:outerShdw blurRad="381000" rotWithShape="0" algn="r" dir="10800000" dist="152400">
              <a:srgbClr val="000000">
                <a:alpha val="9803"/>
              </a:srgbClr>
            </a:outerShdw>
          </a:effectLst>
        </p:spPr>
      </p:pic>
      <p:sp>
        <p:nvSpPr>
          <p:cNvPr id="91" name="Google Shape;91;p1"/>
          <p:cNvSpPr/>
          <p:nvPr/>
        </p:nvSpPr>
        <p:spPr>
          <a:xfrm flipH="1" rot="5400000">
            <a:off x="2640986" y="2991370"/>
            <a:ext cx="6857455" cy="874716"/>
          </a:xfrm>
          <a:custGeom>
            <a:rect b="b" l="l" r="r" t="t"/>
            <a:pathLst>
              <a:path extrusionOk="0" h="874716" w="6857455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 rot="5400000">
            <a:off x="2640988" y="2991370"/>
            <a:ext cx="6857455" cy="874716"/>
          </a:xfrm>
          <a:custGeom>
            <a:rect b="b" l="l" r="r" t="t"/>
            <a:pathLst>
              <a:path extrusionOk="0" h="874716" w="6857455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rotWithShape="1">
            <a:blip r:embed="rId4">
              <a:alphaModFix amt="57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075" y="5537700"/>
            <a:ext cx="989225" cy="9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149748" y="3593925"/>
            <a:ext cx="3661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3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5.4 Biologie voor Jou</a:t>
            </a:r>
            <a:br>
              <a:rPr lang="nl-BE" sz="13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3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Leerjaar 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93" name="Google Shape;193;p10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750" y="1353097"/>
            <a:ext cx="7468774" cy="511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/>
          <p:nvPr/>
        </p:nvSpPr>
        <p:spPr>
          <a:xfrm>
            <a:off x="4868200" y="325225"/>
            <a:ext cx="26973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01" name="Google Shape;201;p11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4544008" y="325232"/>
            <a:ext cx="333103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Bewuste reactie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338613" y="1480514"/>
            <a:ext cx="11514773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intuig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gevoelszenuwcellen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ruggenmerg/hersenstam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hersenen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ruggenmerg/hersenstam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bewegingszenuwcellen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spieren/klieren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338613" y="2659558"/>
            <a:ext cx="1151477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jullie..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Zet de volgende zinnen in de goede volgorde.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wordt je bewust van het geluid.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de gehoorzenuw gaan er impulsen naar het gehoorcentrum in de hersenen.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wordt aan de deur gebeld.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staat op om de deur open te gaan doen.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Vanuit de hersenen gaan er impulsen naar je beenspieren.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geluid bereikt je oor en wordt waargenomen door zintuigcellen in je oor.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5129952" y="5540398"/>
            <a:ext cx="29316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3 6 2 1 5 4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11" name="Google Shape;211;p1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/>
          <p:nvPr/>
        </p:nvSpPr>
        <p:spPr>
          <a:xfrm>
            <a:off x="5362576" y="325232"/>
            <a:ext cx="17526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</a:t>
            </a:r>
            <a:endParaRPr/>
          </a:p>
        </p:txBody>
      </p:sp>
      <p:sp>
        <p:nvSpPr>
          <p:cNvPr id="214" name="Google Shape;214;p12"/>
          <p:cNvSpPr txBox="1"/>
          <p:nvPr/>
        </p:nvSpPr>
        <p:spPr>
          <a:xfrm>
            <a:off x="-715909" y="2027429"/>
            <a:ext cx="11514773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intuig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gevoelszenuwcellen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ruggenmerg/hersenstam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ruggenmerg/hersenstam </a:t>
            </a:r>
            <a:b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bewegingszenuwcellen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nl-B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spieren/klieren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5683" y="238125"/>
            <a:ext cx="1672835" cy="6396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393745" y="1460301"/>
            <a:ext cx="11514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Reflex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een automatische reactie op een prikkel.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810" y="1137532"/>
            <a:ext cx="8000068" cy="478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22" name="Google Shape;222;p13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reflexboog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1944810" y="6131511"/>
            <a:ext cx="11514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Reflexboog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weg die impulsen bij een reflex afleggen.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30" name="Google Shape;230;g34bf845c0ea_0_8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4bf845c0ea_0_84"/>
          <p:cNvSpPr/>
          <p:nvPr/>
        </p:nvSpPr>
        <p:spPr>
          <a:xfrm>
            <a:off x="4969275" y="303750"/>
            <a:ext cx="2211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4bf845c0ea_0_84"/>
          <p:cNvSpPr txBox="1"/>
          <p:nvPr/>
        </p:nvSpPr>
        <p:spPr>
          <a:xfrm>
            <a:off x="4052887" y="346185"/>
            <a:ext cx="408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233" name="Google Shape;233;g34bf845c0ea_0_84"/>
          <p:cNvSpPr/>
          <p:nvPr/>
        </p:nvSpPr>
        <p:spPr>
          <a:xfrm>
            <a:off x="3258275" y="2054725"/>
            <a:ext cx="5542800" cy="901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les heb je geleerd..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 bouw en functies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zenuwstelsel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te benoemen.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38" name="Google Shape;238;p15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5140724" y="303750"/>
            <a:ext cx="19155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15"/>
          <p:cNvGrpSpPr/>
          <p:nvPr/>
        </p:nvGrpSpPr>
        <p:grpSpPr>
          <a:xfrm>
            <a:off x="545150" y="1395726"/>
            <a:ext cx="10807913" cy="2994099"/>
            <a:chOff x="78632" y="71058"/>
            <a:chExt cx="10807913" cy="2994099"/>
          </a:xfrm>
        </p:grpSpPr>
        <p:sp>
          <p:nvSpPr>
            <p:cNvPr id="243" name="Google Shape;243;p15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Tijdens de les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Heb je alles nagekeken?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Huiswerk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99" name="Google Shape;99;p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289806" y="2577028"/>
            <a:ext cx="378764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nl-BE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676650" y="2751142"/>
            <a:ext cx="7296150" cy="1205038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ght Yellow Background Paper | BD Backgrounds" id="109" name="Google Shape;109;p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5.3 </a:t>
            </a: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Ogen</a:t>
            </a:r>
            <a:r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oren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21289" y="2901274"/>
            <a:ext cx="614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vorige les heb je geleerd...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Delen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oor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benoemen met hun functie.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bouw en werking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beschrijven.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000" y="2943500"/>
            <a:ext cx="820325" cy="8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17" name="Google Shape;117;g34bf845c0ea_0_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4bf845c0ea_0_2"/>
          <p:cNvSpPr/>
          <p:nvPr/>
        </p:nvSpPr>
        <p:spPr>
          <a:xfrm>
            <a:off x="4969275" y="303750"/>
            <a:ext cx="2211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4bf845c0ea_0_2"/>
          <p:cNvSpPr txBox="1"/>
          <p:nvPr/>
        </p:nvSpPr>
        <p:spPr>
          <a:xfrm>
            <a:off x="4052887" y="346185"/>
            <a:ext cx="408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20" name="Google Shape;120;g34bf845c0ea_0_2"/>
          <p:cNvSpPr/>
          <p:nvPr/>
        </p:nvSpPr>
        <p:spPr>
          <a:xfrm>
            <a:off x="3258275" y="2054725"/>
            <a:ext cx="5542800" cy="901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les leer je..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 bouw en functies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zenuwstelsel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te benoemen.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31578" r="29887" t="0"/>
          <a:stretch/>
        </p:blipFill>
        <p:spPr>
          <a:xfrm>
            <a:off x="9131158" y="1050448"/>
            <a:ext cx="2708041" cy="538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26" name="Google Shape;126;p5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zenuwstelsel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763438" y="1192378"/>
            <a:ext cx="670905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Zenuwstelsel 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verwerkt alle prikkels die je zintuigen opvangen.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 flipH="1">
            <a:off x="1683593" y="1624870"/>
            <a:ext cx="821094" cy="8864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5"/>
          <p:cNvCxnSpPr/>
          <p:nvPr/>
        </p:nvCxnSpPr>
        <p:spPr>
          <a:xfrm>
            <a:off x="2504687" y="1624870"/>
            <a:ext cx="821095" cy="8864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5"/>
          <p:cNvSpPr txBox="1"/>
          <p:nvPr/>
        </p:nvSpPr>
        <p:spPr>
          <a:xfrm>
            <a:off x="312139" y="2532374"/>
            <a:ext cx="26030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Centrale zenuwstelsel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915234" y="2519421"/>
            <a:ext cx="36910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Zenuwen (</a:t>
            </a:r>
            <a:r>
              <a:rPr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neuronen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5"/>
          <p:cNvCxnSpPr/>
          <p:nvPr/>
        </p:nvCxnSpPr>
        <p:spPr>
          <a:xfrm>
            <a:off x="1314062" y="2905173"/>
            <a:ext cx="0" cy="127630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5"/>
          <p:cNvSpPr txBox="1"/>
          <p:nvPr/>
        </p:nvSpPr>
        <p:spPr>
          <a:xfrm>
            <a:off x="290824" y="4269118"/>
            <a:ext cx="86153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 van het zenuwstelsel dat wordt gevormd door de ..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5507929" y="4267548"/>
            <a:ext cx="32553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hersenen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het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ruggenmerg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5"/>
          <p:cNvCxnSpPr/>
          <p:nvPr/>
        </p:nvCxnSpPr>
        <p:spPr>
          <a:xfrm>
            <a:off x="7665972" y="4753364"/>
            <a:ext cx="0" cy="472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5"/>
          <p:cNvSpPr txBox="1"/>
          <p:nvPr/>
        </p:nvSpPr>
        <p:spPr>
          <a:xfrm>
            <a:off x="5402449" y="5311486"/>
            <a:ext cx="4030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 van het centrale zenuwstelsel dat impulsen vanaf de romp en ledematen naar de hersenen geleid via zenuwen.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43" name="Google Shape;143;p6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32078" r="32268" t="0"/>
          <a:stretch/>
        </p:blipFill>
        <p:spPr>
          <a:xfrm>
            <a:off x="9813309" y="1782328"/>
            <a:ext cx="2369706" cy="495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4987025" y="325225"/>
            <a:ext cx="25008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Zenuwcellen</a:t>
            </a:r>
            <a:endParaRPr/>
          </a:p>
        </p:txBody>
      </p:sp>
      <p:cxnSp>
        <p:nvCxnSpPr>
          <p:cNvPr id="147" name="Google Shape;147;p6"/>
          <p:cNvCxnSpPr/>
          <p:nvPr/>
        </p:nvCxnSpPr>
        <p:spPr>
          <a:xfrm>
            <a:off x="495107" y="2844225"/>
            <a:ext cx="0" cy="1464232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6"/>
          <p:cNvCxnSpPr/>
          <p:nvPr/>
        </p:nvCxnSpPr>
        <p:spPr>
          <a:xfrm>
            <a:off x="495107" y="3117832"/>
            <a:ext cx="51318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9" name="Google Shape;149;p6"/>
          <p:cNvCxnSpPr/>
          <p:nvPr/>
        </p:nvCxnSpPr>
        <p:spPr>
          <a:xfrm>
            <a:off x="495107" y="4308457"/>
            <a:ext cx="51318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0" name="Google Shape;150;p6"/>
          <p:cNvCxnSpPr/>
          <p:nvPr/>
        </p:nvCxnSpPr>
        <p:spPr>
          <a:xfrm>
            <a:off x="495107" y="3698857"/>
            <a:ext cx="51318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6"/>
          <p:cNvSpPr txBox="1"/>
          <p:nvPr/>
        </p:nvSpPr>
        <p:spPr>
          <a:xfrm>
            <a:off x="1007404" y="2844225"/>
            <a:ext cx="44840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Gevoelszenuwcellen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deze cellen brengen impulsen van de zintuigen naar het centrale zenuwstelsel.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007404" y="3415691"/>
            <a:ext cx="44840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Schakelcellen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deze cellen brengen impulsen van de ene naar de andere zenuwcel.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005665" y="3996715"/>
            <a:ext cx="4790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Bewegingszenuwcellen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deze cellen brengen impulsen van het centrale zenuwstelsel naar spieren of klieren.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394062" y="1273207"/>
            <a:ext cx="47004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zenuwstelsel bevat miljoenen zenuwcellen.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 is opgebouwd uit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zenuwcellen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Cellen in het zenuwstelsel die zijn opgebouwd uit een cellichaam, een celkern en uitlopers.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6"/>
          <p:cNvCxnSpPr/>
          <p:nvPr/>
        </p:nvCxnSpPr>
        <p:spPr>
          <a:xfrm flipH="1">
            <a:off x="9249226" y="3159811"/>
            <a:ext cx="641223" cy="4165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6"/>
          <p:cNvCxnSpPr/>
          <p:nvPr/>
        </p:nvCxnSpPr>
        <p:spPr>
          <a:xfrm rot="10800000">
            <a:off x="9249226" y="2599543"/>
            <a:ext cx="72270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6"/>
          <p:cNvCxnSpPr/>
          <p:nvPr/>
        </p:nvCxnSpPr>
        <p:spPr>
          <a:xfrm rot="10800000">
            <a:off x="9147790" y="1707502"/>
            <a:ext cx="623209" cy="3317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6"/>
          <p:cNvSpPr txBox="1"/>
          <p:nvPr/>
        </p:nvSpPr>
        <p:spPr>
          <a:xfrm>
            <a:off x="7229331" y="1319517"/>
            <a:ext cx="24651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 van een zenuwcel waarin de celkern zit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677927" y="2218765"/>
            <a:ext cx="38485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Onderdeel van de cel dat omgeven wordt door een (kern)membraan en dat chromosomen met erfelijk materiaal bevat.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893387" y="3343722"/>
            <a:ext cx="33207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Delen van een zenuwcel die impulsen van en naar het cellichaam geleiden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65" name="Google Shape;165;p7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2601" y="866188"/>
            <a:ext cx="9254597" cy="512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71" name="Google Shape;171;p8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test Neuron GIFs | Gfycat"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336" y="4181057"/>
            <a:ext cx="3144417" cy="2360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e impulse Gif to highlight important concepts of the nervous system |  Extend Activity Bank" id="173" name="Google Shape;173;p8"/>
          <p:cNvPicPr preferRelativeResize="0"/>
          <p:nvPr/>
        </p:nvPicPr>
        <p:blipFill rotWithShape="1">
          <a:blip r:embed="rId5">
            <a:alphaModFix/>
          </a:blip>
          <a:srcRect b="0" l="0" r="827" t="0"/>
          <a:stretch/>
        </p:blipFill>
        <p:spPr>
          <a:xfrm>
            <a:off x="403547" y="1112335"/>
            <a:ext cx="6430350" cy="4633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rons GIFs - Get the best GIF on GIPHY" id="174" name="Google Shape;174;p8"/>
          <p:cNvPicPr preferRelativeResize="0"/>
          <p:nvPr/>
        </p:nvPicPr>
        <p:blipFill rotWithShape="1">
          <a:blip r:embed="rId6">
            <a:alphaModFix/>
          </a:blip>
          <a:srcRect b="17336" l="0" r="0" t="2472"/>
          <a:stretch/>
        </p:blipFill>
        <p:spPr>
          <a:xfrm>
            <a:off x="7880479" y="528540"/>
            <a:ext cx="3736133" cy="299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306017" y="773781"/>
            <a:ext cx="43406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 geleiding van een enkele zenuwcel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7782948" y="189986"/>
            <a:ext cx="43406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 geleiding van zenuwcel naar zenuwcel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8111072" y="3842503"/>
            <a:ext cx="43406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 geleiding van zenuwcel spiercel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16500" r="13125" t="0"/>
          <a:stretch/>
        </p:blipFill>
        <p:spPr>
          <a:xfrm>
            <a:off x="98792" y="2696717"/>
            <a:ext cx="5849833" cy="284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83" name="Google Shape;183;p9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412342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/>
          <p:nvPr/>
        </p:nvSpPr>
        <p:spPr>
          <a:xfrm>
            <a:off x="5211674" y="325225"/>
            <a:ext cx="19509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Zenuwen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324474" y="1312563"/>
            <a:ext cx="1151477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worden altijd meer dan één impuls via meerdere uitlopers naar het centrale zenuwstelsel, spier of klier geleid.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uitlopers liggen bij elkaar in een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zenuw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Bundel uitlopers van zenuwcellen, omgeven door een beschermende laag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8293029" y="2960114"/>
            <a:ext cx="37719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Ligging van de zenuwen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Zenuwen verbind het centrale zenuwstelsel met alle lichaamsdelen.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◦ Delen van het hoofd en hals worden rechtstreeks verbonden met de hersenen.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◦ Delen van de romp en ledematen zijn door zenuwen verbonden aan het ruggenmerg.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4574" y="3010428"/>
            <a:ext cx="180022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