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gUmESvEhEX2p/aNOj8LBUGI9W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11" Type="http://schemas.openxmlformats.org/officeDocument/2006/relationships/image" Target="../media/image12.png"/><Relationship Id="rId10" Type="http://schemas.openxmlformats.org/officeDocument/2006/relationships/image" Target="../media/image17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48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1"/>
          <p:cNvCxnSpPr/>
          <p:nvPr/>
        </p:nvCxnSpPr>
        <p:spPr>
          <a:xfrm>
            <a:off x="2895600" y="5768204"/>
            <a:ext cx="6400800" cy="0"/>
          </a:xfrm>
          <a:prstGeom prst="straightConnector1">
            <a:avLst/>
          </a:prstGeom>
          <a:noFill/>
          <a:ln cap="flat" cmpd="sng" w="9525">
            <a:solidFill>
              <a:srgbClr val="68484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1"/>
          <p:cNvSpPr txBox="1"/>
          <p:nvPr>
            <p:ph type="ctrTitle"/>
          </p:nvPr>
        </p:nvSpPr>
        <p:spPr>
          <a:xfrm>
            <a:off x="1109980" y="4277356"/>
            <a:ext cx="9966960" cy="1560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4840"/>
              </a:buClr>
              <a:buSzPts val="5800"/>
              <a:buFont typeface="Calibri"/>
              <a:buNone/>
            </a:pPr>
            <a:r>
              <a:rPr lang="nl-BE" sz="5800">
                <a:solidFill>
                  <a:srgbClr val="684840"/>
                </a:solidFill>
              </a:rPr>
              <a:t>Je omgeving waarnemen</a:t>
            </a:r>
            <a:endParaRPr/>
          </a:p>
        </p:txBody>
      </p:sp>
      <p:sp>
        <p:nvSpPr>
          <p:cNvPr id="100" name="Google Shape;100;p1"/>
          <p:cNvSpPr txBox="1"/>
          <p:nvPr>
            <p:ph idx="1" type="subTitle"/>
          </p:nvPr>
        </p:nvSpPr>
        <p:spPr>
          <a:xfrm>
            <a:off x="1709530" y="5799489"/>
            <a:ext cx="8767860" cy="440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4840"/>
              </a:buClr>
              <a:buSzPts val="1100"/>
              <a:buNone/>
            </a:pPr>
            <a:r>
              <a:rPr lang="nl-BE" sz="1100">
                <a:solidFill>
                  <a:srgbClr val="684840"/>
                </a:solidFill>
              </a:rPr>
              <a:t>5.1 Biologie voor Jou</a:t>
            </a:r>
            <a:br>
              <a:rPr lang="nl-BE" sz="1100">
                <a:solidFill>
                  <a:srgbClr val="684840"/>
                </a:solidFill>
              </a:rPr>
            </a:br>
            <a:r>
              <a:rPr lang="nl-BE" sz="1100">
                <a:solidFill>
                  <a:srgbClr val="684840"/>
                </a:solidFill>
              </a:rPr>
              <a:t>Leerjaar 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100">
              <a:solidFill>
                <a:srgbClr val="684840"/>
              </a:solidFill>
            </a:endParaRPr>
          </a:p>
        </p:txBody>
      </p:sp>
      <p:pic>
        <p:nvPicPr>
          <p:cNvPr descr="Webquest: Waarneming" id="101" name="Google Shape;101;p1"/>
          <p:cNvPicPr preferRelativeResize="0"/>
          <p:nvPr/>
        </p:nvPicPr>
        <p:blipFill rotWithShape="1">
          <a:blip r:embed="rId3">
            <a:alphaModFix/>
          </a:blip>
          <a:srcRect b="3065" l="0" r="1" t="1969"/>
          <a:stretch/>
        </p:blipFill>
        <p:spPr>
          <a:xfrm>
            <a:off x="241300" y="256540"/>
            <a:ext cx="11704320" cy="444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657" y="5329707"/>
            <a:ext cx="1019953" cy="101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8958" y="1221321"/>
            <a:ext cx="3219899" cy="5391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240" name="Google Shape;240;p10"/>
          <p:cNvPicPr preferRelativeResize="0"/>
          <p:nvPr/>
        </p:nvPicPr>
        <p:blipFill rotWithShape="1">
          <a:blip r:embed="rId4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0"/>
          <p:cNvSpPr/>
          <p:nvPr/>
        </p:nvSpPr>
        <p:spPr>
          <a:xfrm>
            <a:off x="4563122" y="336664"/>
            <a:ext cx="3151573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Ligging zintuigen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34465" y="2917829"/>
            <a:ext cx="1912990" cy="3568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249" name="Google Shape;249;p11"/>
          <p:cNvPicPr preferRelativeResize="0"/>
          <p:nvPr/>
        </p:nvPicPr>
        <p:blipFill rotWithShape="1">
          <a:blip r:embed="rId4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1"/>
          <p:cNvSpPr/>
          <p:nvPr/>
        </p:nvSpPr>
        <p:spPr>
          <a:xfrm>
            <a:off x="4607511" y="336664"/>
            <a:ext cx="3000652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Drempelwaarde </a:t>
            </a:r>
            <a:endParaRPr/>
          </a:p>
        </p:txBody>
      </p:sp>
      <p:sp>
        <p:nvSpPr>
          <p:cNvPr id="253" name="Google Shape;253;p11"/>
          <p:cNvSpPr txBox="1"/>
          <p:nvPr/>
        </p:nvSpPr>
        <p:spPr>
          <a:xfrm>
            <a:off x="344545" y="1345036"/>
            <a:ext cx="1085685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Drempelwaarde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wanneer een prikkel sterk genoeg is, ontstaat er een impuls. 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Voorbeeld..</a:t>
            </a:r>
            <a:br>
              <a:rPr i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zijn minimaal 4 ‘smaakbolletjes’ nodig om van de prikkel (smaak) een impuls te maken (</a:t>
            </a:r>
            <a:r>
              <a:rPr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drempelwaarde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Welke kleur zintuigcel maakt een impuls?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Waarom maken de andere geen impuls?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 txBox="1"/>
          <p:nvPr/>
        </p:nvSpPr>
        <p:spPr>
          <a:xfrm>
            <a:off x="4303834" y="2452634"/>
            <a:ext cx="298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Rode</a:t>
            </a:r>
            <a: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kleur zintuigcel</a:t>
            </a:r>
            <a:endParaRPr/>
          </a:p>
        </p:txBody>
      </p:sp>
      <p:sp>
        <p:nvSpPr>
          <p:cNvPr id="255" name="Google Shape;255;p11"/>
          <p:cNvSpPr txBox="1"/>
          <p:nvPr/>
        </p:nvSpPr>
        <p:spPr>
          <a:xfrm>
            <a:off x="4219855" y="2989145"/>
            <a:ext cx="520623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 zijn geen 4 smaakbolletjes voor de andere zintuigcellen om de drempelwaarden te overschrijden</a:t>
            </a:r>
            <a:b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drempelwaarde is niet bereikt.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60" name="Google Shape;260;p12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2"/>
          <p:cNvSpPr/>
          <p:nvPr/>
        </p:nvSpPr>
        <p:spPr>
          <a:xfrm>
            <a:off x="4952716" y="303740"/>
            <a:ext cx="2224462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  <p:sp>
        <p:nvSpPr>
          <p:cNvPr id="263" name="Google Shape;263;p12"/>
          <p:cNvSpPr/>
          <p:nvPr/>
        </p:nvSpPr>
        <p:spPr>
          <a:xfrm>
            <a:off x="3165562" y="1932317"/>
            <a:ext cx="5728224" cy="1164566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 les heb je geleerd..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werking van zintuigen te beschrijven.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Zintuigen te noemen met hun ligging en hun prikkel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68" name="Google Shape;268;p13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3"/>
          <p:cNvSpPr/>
          <p:nvPr/>
        </p:nvSpPr>
        <p:spPr>
          <a:xfrm>
            <a:off x="5069774" y="303750"/>
            <a:ext cx="1992300" cy="677700"/>
          </a:xfrm>
          <a:prstGeom prst="roundRect">
            <a:avLst>
              <a:gd fmla="val 16667" name="adj"/>
            </a:avLst>
          </a:prstGeom>
          <a:solidFill>
            <a:srgbClr val="F4B081"/>
          </a:solidFill>
          <a:ln cap="flat" cmpd="sng" w="12700">
            <a:solidFill>
              <a:srgbClr val="F4B08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3"/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Huiswerk</a:t>
            </a:r>
            <a:endParaRPr/>
          </a:p>
        </p:txBody>
      </p:sp>
      <p:sp>
        <p:nvSpPr>
          <p:cNvPr id="271" name="Google Shape;271;p13"/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B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" name="Google Shape;272;p13"/>
          <p:cNvGrpSpPr/>
          <p:nvPr/>
        </p:nvGrpSpPr>
        <p:grpSpPr>
          <a:xfrm>
            <a:off x="545150" y="1395726"/>
            <a:ext cx="10807913" cy="2994099"/>
            <a:chOff x="78632" y="71058"/>
            <a:chExt cx="10807913" cy="2994099"/>
          </a:xfrm>
        </p:grpSpPr>
        <p:sp>
          <p:nvSpPr>
            <p:cNvPr id="273" name="Google Shape;273;p13"/>
            <p:cNvSpPr/>
            <p:nvPr/>
          </p:nvSpPr>
          <p:spPr>
            <a:xfrm>
              <a:off x="726337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1150462" y="495183"/>
              <a:ext cx="1141875" cy="11418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3"/>
            <p:cNvSpPr txBox="1"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Tijdens de les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4559774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4983899" y="495183"/>
              <a:ext cx="1141875" cy="11418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 txBox="1"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ZIJN JE SAMENVATTINGEN IN ORDE?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8393212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8817337" y="495183"/>
              <a:ext cx="1141875" cy="114187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3"/>
            <p:cNvSpPr txBox="1"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Voorbereiden thuis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07" name="Google Shape;107;p2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6289806" y="2577028"/>
            <a:ext cx="378764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Welkom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Herhalen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Uitleg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 de leerdoelen gehaald?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Practicum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Huiswerk </a:t>
            </a:r>
            <a:endParaRPr/>
          </a:p>
        </p:txBody>
      </p:sp>
      <p:cxnSp>
        <p:nvCxnSpPr>
          <p:cNvPr id="109" name="Google Shape;109;p2"/>
          <p:cNvCxnSpPr/>
          <p:nvPr/>
        </p:nvCxnSpPr>
        <p:spPr>
          <a:xfrm>
            <a:off x="5815013" y="1544843"/>
            <a:ext cx="0" cy="362723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2"/>
          <p:cNvSpPr txBox="1"/>
          <p:nvPr/>
        </p:nvSpPr>
        <p:spPr>
          <a:xfrm>
            <a:off x="1031745" y="2933898"/>
            <a:ext cx="4232275" cy="763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nl-B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gaan we doen?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15" name="Google Shape;115;p3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4952716" y="303740"/>
            <a:ext cx="2224462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3165562" y="1932317"/>
            <a:ext cx="5728224" cy="1164566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 les leer je..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werking van zintuigen te beschrijven.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Zintuigen te noemen met hun ligging en hun prikkel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4" name="Google Shape;124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4. De belangrijkste zintuigen :: Zintuigen2"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rnd ^ Laat je merk opvallen door meer zintuigen te prikkelen"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408" y="3200907"/>
            <a:ext cx="10085514" cy="2629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31" name="Google Shape;131;p5"/>
          <p:cNvPicPr preferRelativeResize="0"/>
          <p:nvPr/>
        </p:nvPicPr>
        <p:blipFill rotWithShape="1">
          <a:blip r:embed="rId4">
            <a:alphaModFix amt="15000"/>
          </a:blip>
          <a:srcRect b="0" l="0" r="0" t="0"/>
          <a:stretch/>
        </p:blipFill>
        <p:spPr>
          <a:xfrm>
            <a:off x="-186612" y="-4372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>
            <a:off x="4761781" y="336664"/>
            <a:ext cx="2631057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Waarnemen 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614567" y="1283191"/>
            <a:ext cx="7055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Waarnemen</a:t>
            </a:r>
            <a:r>
              <a:rPr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het in de gaten hebben wat er </a:t>
            </a: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je heen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gebeurt.</a:t>
            </a:r>
            <a:endParaRPr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1233157" y="1964765"/>
            <a:ext cx="1194318" cy="9942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1233157" y="1649950"/>
            <a:ext cx="45719" cy="34135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2545384" y="1821874"/>
            <a:ext cx="93703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 zijn </a:t>
            </a: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zintuigen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voor nodig (gespecialiseerd orgaan dat een organisme in staat stelt bepaalde prikkels waar te nemen, zintuig specifiek  	 Bestaan uit zintuigcellen).</a:t>
            </a:r>
            <a:endParaRPr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3544564" y="5785119"/>
            <a:ext cx="8455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Horen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5668639" y="5803781"/>
            <a:ext cx="8455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Zien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7630792" y="5775643"/>
            <a:ext cx="8455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Ruiken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9696643" y="5794303"/>
            <a:ext cx="89535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Proeven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1614268" y="5785119"/>
            <a:ext cx="8455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Voelen</a:t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6475445" y="2268552"/>
            <a:ext cx="687355" cy="4935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2545383" y="2743887"/>
            <a:ext cx="93703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Prikkel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een invloed uit de omgeving op een organisme.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Zintuigcellen</a:t>
            </a:r>
            <a:r>
              <a:rPr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 cellen in de zintuigen die zijn aangesloten op zenuwen.</a:t>
            </a: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1946987" y="6280436"/>
            <a:ext cx="8260702" cy="45719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 rot="-5400000">
            <a:off x="1868797" y="6174380"/>
            <a:ext cx="212119" cy="45719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 rot="-5400000">
            <a:off x="3796509" y="6174457"/>
            <a:ext cx="212119" cy="45719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 rot="-5400000">
            <a:off x="5838698" y="6197236"/>
            <a:ext cx="212119" cy="45719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 rot="-5400000">
            <a:off x="7875811" y="6174457"/>
            <a:ext cx="212119" cy="45719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 rot="-5400000">
            <a:off x="10062231" y="6186060"/>
            <a:ext cx="212119" cy="45719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5907491" y="6303295"/>
            <a:ext cx="78788" cy="18909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5368985" y="6531722"/>
            <a:ext cx="15470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Zintuigstelsel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 b="8017" l="0" r="0" t="15712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6553" y="257452"/>
            <a:ext cx="5008471" cy="6600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65" name="Google Shape;165;p7"/>
          <p:cNvPicPr preferRelativeResize="0"/>
          <p:nvPr/>
        </p:nvPicPr>
        <p:blipFill rotWithShape="1">
          <a:blip r:embed="rId4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>
            <a:off x="4820575" y="336664"/>
            <a:ext cx="2521258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Waarnemen 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276226" y="1467857"/>
            <a:ext cx="7416683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neemt iets waar doordat er </a:t>
            </a:r>
            <a:r>
              <a:rPr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prikkels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je zintuigen komen.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Zintuigen zetten prikkels om in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impulsen</a:t>
            </a:r>
            <a:r>
              <a:rPr b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elektrische seintjes die door je hele lichaam heengaan 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Impulsen gaan via zenuwen door je lichaam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276226" y="1938234"/>
            <a:ext cx="741668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is in de afbeelding de..</a:t>
            </a:r>
            <a:br>
              <a:rPr i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Prikkel: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Zintuig dat hierbij wordt gebruikt: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1044093" y="2205902"/>
            <a:ext cx="9064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Geur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3452049" y="2492232"/>
            <a:ext cx="14893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Reukzintuig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1809" y="2442840"/>
            <a:ext cx="810208" cy="81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03937" y="3722723"/>
            <a:ext cx="810208" cy="810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7"/>
          <p:cNvCxnSpPr/>
          <p:nvPr/>
        </p:nvCxnSpPr>
        <p:spPr>
          <a:xfrm flipH="1" rot="10800000">
            <a:off x="5012975" y="3107038"/>
            <a:ext cx="476569" cy="24302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6" name="Google Shape;176;p7"/>
          <p:cNvCxnSpPr/>
          <p:nvPr/>
        </p:nvCxnSpPr>
        <p:spPr>
          <a:xfrm>
            <a:off x="3984567" y="3838560"/>
            <a:ext cx="1217659" cy="1774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81" name="Google Shape;181;p8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>
            <a:off x="4888515" y="336664"/>
            <a:ext cx="2453318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Waarnemen </a:t>
            </a:r>
            <a:endParaRPr/>
          </a:p>
        </p:txBody>
      </p:sp>
      <p:sp>
        <p:nvSpPr>
          <p:cNvPr id="184" name="Google Shape;184;p8"/>
          <p:cNvSpPr txBox="1"/>
          <p:nvPr/>
        </p:nvSpPr>
        <p:spPr>
          <a:xfrm>
            <a:off x="1084689" y="2397512"/>
            <a:ext cx="8660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Prikkel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461" y="3005956"/>
            <a:ext cx="718457" cy="71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9357" y="3724413"/>
            <a:ext cx="455464" cy="45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7428" y="4043323"/>
            <a:ext cx="606490" cy="60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69563" y="3153747"/>
            <a:ext cx="1343608" cy="134360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/>
          <p:nvPr/>
        </p:nvSpPr>
        <p:spPr>
          <a:xfrm>
            <a:off x="3009332" y="2391905"/>
            <a:ext cx="16687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Reukzintuig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2206155" y="3724413"/>
            <a:ext cx="500574" cy="10113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73307" y="3338007"/>
            <a:ext cx="810208" cy="81020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5167881" y="2404362"/>
            <a:ext cx="8343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32246" y="4345931"/>
            <a:ext cx="418323" cy="41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09488" y="3333935"/>
            <a:ext cx="810208" cy="81020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 txBox="1"/>
          <p:nvPr/>
        </p:nvSpPr>
        <p:spPr>
          <a:xfrm>
            <a:off x="6601407" y="2404362"/>
            <a:ext cx="11912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Hersenen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4387941" y="3739039"/>
            <a:ext cx="500574" cy="10113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5994301" y="3740418"/>
            <a:ext cx="500574" cy="10113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7741268" y="3724413"/>
            <a:ext cx="500574" cy="10113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32103" y="3336846"/>
            <a:ext cx="810208" cy="81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54389" y="3424278"/>
            <a:ext cx="634482" cy="63448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/>
          <p:nvPr/>
        </p:nvSpPr>
        <p:spPr>
          <a:xfrm>
            <a:off x="9508103" y="3724413"/>
            <a:ext cx="500574" cy="10113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28045" y="4301973"/>
            <a:ext cx="418323" cy="41832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10453604" y="2400611"/>
            <a:ext cx="11912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Spieren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(Reactie)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8545496" y="2376761"/>
            <a:ext cx="8343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64464"/>
            <a:ext cx="9886950" cy="4736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210" name="Google Shape;210;p9"/>
          <p:cNvPicPr preferRelativeResize="0"/>
          <p:nvPr/>
        </p:nvPicPr>
        <p:blipFill rotWithShape="1">
          <a:blip r:embed="rId4">
            <a:alphaModFix amt="15000"/>
          </a:blip>
          <a:srcRect b="0" l="0" r="0" t="0"/>
          <a:stretch/>
        </p:blipFill>
        <p:spPr>
          <a:xfrm>
            <a:off x="-186612" y="-4372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/>
          <p:nvPr/>
        </p:nvSpPr>
        <p:spPr>
          <a:xfrm>
            <a:off x="5007006" y="336664"/>
            <a:ext cx="2183907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Zingtuigen </a:t>
            </a:r>
            <a:endParaRPr/>
          </a:p>
        </p:txBody>
      </p:sp>
      <p:sp>
        <p:nvSpPr>
          <p:cNvPr id="214" name="Google Shape;214;p9"/>
          <p:cNvSpPr txBox="1"/>
          <p:nvPr/>
        </p:nvSpPr>
        <p:spPr>
          <a:xfrm>
            <a:off x="8120062" y="1177605"/>
            <a:ext cx="26289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Reageert op licht</a:t>
            </a:r>
            <a:endParaRPr/>
          </a:p>
        </p:txBody>
      </p:sp>
      <p:cxnSp>
        <p:nvCxnSpPr>
          <p:cNvPr id="215" name="Google Shape;215;p9"/>
          <p:cNvCxnSpPr/>
          <p:nvPr/>
        </p:nvCxnSpPr>
        <p:spPr>
          <a:xfrm flipH="1" rot="10800000">
            <a:off x="7386637" y="1380156"/>
            <a:ext cx="752475" cy="37201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6" name="Google Shape;216;p9"/>
          <p:cNvCxnSpPr/>
          <p:nvPr/>
        </p:nvCxnSpPr>
        <p:spPr>
          <a:xfrm flipH="1" rot="10800000">
            <a:off x="7619999" y="2651085"/>
            <a:ext cx="287161" cy="779484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7" name="Google Shape;217;p9"/>
          <p:cNvSpPr txBox="1"/>
          <p:nvPr/>
        </p:nvSpPr>
        <p:spPr>
          <a:xfrm>
            <a:off x="7619999" y="2337014"/>
            <a:ext cx="26289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Reageert op geuren</a:t>
            </a:r>
            <a:endParaRPr/>
          </a:p>
        </p:txBody>
      </p:sp>
      <p:cxnSp>
        <p:nvCxnSpPr>
          <p:cNvPr id="218" name="Google Shape;218;p9"/>
          <p:cNvCxnSpPr/>
          <p:nvPr/>
        </p:nvCxnSpPr>
        <p:spPr>
          <a:xfrm rot="10800000">
            <a:off x="9077324" y="3284376"/>
            <a:ext cx="0" cy="1142674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9" name="Google Shape;219;p9"/>
          <p:cNvCxnSpPr/>
          <p:nvPr/>
        </p:nvCxnSpPr>
        <p:spPr>
          <a:xfrm rot="10800000">
            <a:off x="9862457" y="4072741"/>
            <a:ext cx="0" cy="769847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0" name="Google Shape;220;p9"/>
          <p:cNvCxnSpPr/>
          <p:nvPr/>
        </p:nvCxnSpPr>
        <p:spPr>
          <a:xfrm flipH="1" rot="10800000">
            <a:off x="9929810" y="4912883"/>
            <a:ext cx="223839" cy="115153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1" name="Google Shape;221;p9"/>
          <p:cNvCxnSpPr/>
          <p:nvPr/>
        </p:nvCxnSpPr>
        <p:spPr>
          <a:xfrm flipH="1" rot="10800000">
            <a:off x="9691686" y="5384311"/>
            <a:ext cx="381876" cy="5761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2" name="Google Shape;222;p9"/>
          <p:cNvCxnSpPr/>
          <p:nvPr/>
        </p:nvCxnSpPr>
        <p:spPr>
          <a:xfrm>
            <a:off x="9534525" y="5680395"/>
            <a:ext cx="395285" cy="303254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3" name="Google Shape;223;p9"/>
          <p:cNvCxnSpPr/>
          <p:nvPr/>
        </p:nvCxnSpPr>
        <p:spPr>
          <a:xfrm rot="10800000">
            <a:off x="1800225" y="1210137"/>
            <a:ext cx="700574" cy="43211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4" name="Google Shape;224;p9"/>
          <p:cNvSpPr txBox="1"/>
          <p:nvPr/>
        </p:nvSpPr>
        <p:spPr>
          <a:xfrm>
            <a:off x="271462" y="754222"/>
            <a:ext cx="241361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Reageert op veranderingen in zwaartekracht</a:t>
            </a:r>
            <a:endParaRPr/>
          </a:p>
        </p:txBody>
      </p:sp>
      <p:cxnSp>
        <p:nvCxnSpPr>
          <p:cNvPr id="225" name="Google Shape;225;p9"/>
          <p:cNvCxnSpPr/>
          <p:nvPr/>
        </p:nvCxnSpPr>
        <p:spPr>
          <a:xfrm flipH="1">
            <a:off x="2550755" y="4637169"/>
            <a:ext cx="547008" cy="752974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6" name="Google Shape;226;p9"/>
          <p:cNvSpPr txBox="1"/>
          <p:nvPr/>
        </p:nvSpPr>
        <p:spPr>
          <a:xfrm>
            <a:off x="983943" y="5412360"/>
            <a:ext cx="24136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Vangt geluidstrillingen op</a:t>
            </a:r>
            <a:endParaRPr/>
          </a:p>
        </p:txBody>
      </p:sp>
      <p:sp>
        <p:nvSpPr>
          <p:cNvPr id="227" name="Google Shape;227;p9"/>
          <p:cNvSpPr txBox="1"/>
          <p:nvPr/>
        </p:nvSpPr>
        <p:spPr>
          <a:xfrm>
            <a:off x="8235769" y="2768443"/>
            <a:ext cx="34833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Reageert wanneer de huid in aanraking komt met iets wat kouder is</a:t>
            </a:r>
            <a:endParaRPr/>
          </a:p>
        </p:txBody>
      </p:sp>
      <p:sp>
        <p:nvSpPr>
          <p:cNvPr id="228" name="Google Shape;228;p9"/>
          <p:cNvSpPr txBox="1"/>
          <p:nvPr/>
        </p:nvSpPr>
        <p:spPr>
          <a:xfrm>
            <a:off x="9898855" y="4088195"/>
            <a:ext cx="234043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Reageert wanneer de huid in aanraking komt met iets wat warmer is</a:t>
            </a:r>
            <a:endParaRPr/>
          </a:p>
        </p:txBody>
      </p:sp>
      <p:cxnSp>
        <p:nvCxnSpPr>
          <p:cNvPr id="229" name="Google Shape;229;p9"/>
          <p:cNvCxnSpPr/>
          <p:nvPr/>
        </p:nvCxnSpPr>
        <p:spPr>
          <a:xfrm>
            <a:off x="9725025" y="4837651"/>
            <a:ext cx="140833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0" name="Google Shape;230;p9"/>
          <p:cNvSpPr txBox="1"/>
          <p:nvPr/>
        </p:nvSpPr>
        <p:spPr>
          <a:xfrm>
            <a:off x="9192982" y="3487966"/>
            <a:ext cx="23404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Reageert wanneer er op de huid gedrukt wordt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10075457" y="5078249"/>
            <a:ext cx="23404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Reageert op lichte aanrakingen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9958383" y="5839357"/>
            <a:ext cx="23404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Reageert op pijn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4476749" y="6342538"/>
            <a:ext cx="26289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Reageert op smaken</a:t>
            </a:r>
            <a:endParaRPr/>
          </a:p>
        </p:txBody>
      </p:sp>
      <p:cxnSp>
        <p:nvCxnSpPr>
          <p:cNvPr id="234" name="Google Shape;234;p9"/>
          <p:cNvCxnSpPr/>
          <p:nvPr/>
        </p:nvCxnSpPr>
        <p:spPr>
          <a:xfrm flipH="1">
            <a:off x="5353050" y="6179805"/>
            <a:ext cx="150988" cy="243086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2022-12-08T13:49:26Z</dcterms:created>
  <dc:creator>mike baets</dc:creator>
</cp:coreProperties>
</file>