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58" r:id="rId3"/>
    <p:sldId id="260" r:id="rId4"/>
    <p:sldId id="257" r:id="rId5"/>
    <p:sldId id="327" r:id="rId6"/>
    <p:sldId id="344" r:id="rId7"/>
    <p:sldId id="343" r:id="rId8"/>
    <p:sldId id="346" r:id="rId9"/>
    <p:sldId id="347" r:id="rId10"/>
    <p:sldId id="348" r:id="rId11"/>
    <p:sldId id="345" r:id="rId12"/>
    <p:sldId id="349" r:id="rId13"/>
    <p:sldId id="308" r:id="rId1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9D1"/>
    <a:srgbClr val="FF5050"/>
    <a:srgbClr val="78D8EE"/>
    <a:srgbClr val="BF81E5"/>
    <a:srgbClr val="FB6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46859B-F817-46B8-BDDE-5AE6DDA55A39}" v="11" dt="2024-05-15T07:56:35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8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aets" userId="caef94e2b387531d" providerId="LiveId" clId="{F746859B-F817-46B8-BDDE-5AE6DDA55A39}"/>
    <pc:docChg chg="undo custSel addSld delSld modSld">
      <pc:chgData name="mike baets" userId="caef94e2b387531d" providerId="LiveId" clId="{F746859B-F817-46B8-BDDE-5AE6DDA55A39}" dt="2024-05-15T07:59:17.541" v="34" actId="207"/>
      <pc:docMkLst>
        <pc:docMk/>
      </pc:docMkLst>
      <pc:sldChg chg="addSp delSp modSp">
        <pc:chgData name="mike baets" userId="caef94e2b387531d" providerId="LiveId" clId="{F746859B-F817-46B8-BDDE-5AE6DDA55A39}" dt="2024-05-15T07:54:11.170" v="7"/>
        <pc:sldMkLst>
          <pc:docMk/>
          <pc:sldMk cId="802539795" sldId="257"/>
        </pc:sldMkLst>
        <pc:picChg chg="del">
          <ac:chgData name="mike baets" userId="caef94e2b387531d" providerId="LiveId" clId="{F746859B-F817-46B8-BDDE-5AE6DDA55A39}" dt="2024-05-15T07:54:10.616" v="6" actId="478"/>
          <ac:picMkLst>
            <pc:docMk/>
            <pc:sldMk cId="802539795" sldId="257"/>
            <ac:picMk id="2" creationId="{B660F950-D3F3-9CCE-DD8D-B1DB5FC63CBA}"/>
          </ac:picMkLst>
        </pc:picChg>
        <pc:picChg chg="add mod">
          <ac:chgData name="mike baets" userId="caef94e2b387531d" providerId="LiveId" clId="{F746859B-F817-46B8-BDDE-5AE6DDA55A39}" dt="2024-05-15T07:54:11.170" v="7"/>
          <ac:picMkLst>
            <pc:docMk/>
            <pc:sldMk cId="802539795" sldId="257"/>
            <ac:picMk id="3" creationId="{DEFE7D78-9D36-F21B-0CEC-5C9815FCC680}"/>
          </ac:picMkLst>
        </pc:picChg>
      </pc:sldChg>
      <pc:sldChg chg="addSp delSp modSp">
        <pc:chgData name="mike baets" userId="caef94e2b387531d" providerId="LiveId" clId="{F746859B-F817-46B8-BDDE-5AE6DDA55A39}" dt="2024-05-15T07:54:17.517" v="11"/>
        <pc:sldMkLst>
          <pc:docMk/>
          <pc:sldMk cId="1719702643" sldId="258"/>
        </pc:sldMkLst>
        <pc:picChg chg="add mod">
          <ac:chgData name="mike baets" userId="caef94e2b387531d" providerId="LiveId" clId="{F746859B-F817-46B8-BDDE-5AE6DDA55A39}" dt="2024-05-15T07:54:17.517" v="11"/>
          <ac:picMkLst>
            <pc:docMk/>
            <pc:sldMk cId="1719702643" sldId="258"/>
            <ac:picMk id="2" creationId="{1B14C28F-A73F-974B-9747-D69C0ACB6979}"/>
          </ac:picMkLst>
        </pc:picChg>
        <pc:picChg chg="del">
          <ac:chgData name="mike baets" userId="caef94e2b387531d" providerId="LiveId" clId="{F746859B-F817-46B8-BDDE-5AE6DDA55A39}" dt="2024-05-15T07:54:16.940" v="10" actId="478"/>
          <ac:picMkLst>
            <pc:docMk/>
            <pc:sldMk cId="1719702643" sldId="258"/>
            <ac:picMk id="3076" creationId="{3FAD7C4E-BC6C-FAC6-B460-92EBDFCF2905}"/>
          </ac:picMkLst>
        </pc:picChg>
      </pc:sldChg>
      <pc:sldChg chg="addSp delSp modSp">
        <pc:chgData name="mike baets" userId="caef94e2b387531d" providerId="LiveId" clId="{F746859B-F817-46B8-BDDE-5AE6DDA55A39}" dt="2024-05-15T07:54:14.458" v="9"/>
        <pc:sldMkLst>
          <pc:docMk/>
          <pc:sldMk cId="2275258767" sldId="260"/>
        </pc:sldMkLst>
        <pc:picChg chg="del">
          <ac:chgData name="mike baets" userId="caef94e2b387531d" providerId="LiveId" clId="{F746859B-F817-46B8-BDDE-5AE6DDA55A39}" dt="2024-05-15T07:54:13.993" v="8" actId="478"/>
          <ac:picMkLst>
            <pc:docMk/>
            <pc:sldMk cId="2275258767" sldId="260"/>
            <ac:picMk id="2" creationId="{4311B6D2-B540-C346-28EB-C1F84F985EF5}"/>
          </ac:picMkLst>
        </pc:picChg>
        <pc:picChg chg="add mod">
          <ac:chgData name="mike baets" userId="caef94e2b387531d" providerId="LiveId" clId="{F746859B-F817-46B8-BDDE-5AE6DDA55A39}" dt="2024-05-15T07:54:14.458" v="9"/>
          <ac:picMkLst>
            <pc:docMk/>
            <pc:sldMk cId="2275258767" sldId="260"/>
            <ac:picMk id="3" creationId="{D3542AA9-631C-BAB4-22CD-706FA4301149}"/>
          </ac:picMkLst>
        </pc:picChg>
      </pc:sldChg>
      <pc:sldChg chg="addSp delSp modSp">
        <pc:chgData name="mike baets" userId="caef94e2b387531d" providerId="LiveId" clId="{F746859B-F817-46B8-BDDE-5AE6DDA55A39}" dt="2024-05-15T07:54:08.307" v="5"/>
        <pc:sldMkLst>
          <pc:docMk/>
          <pc:sldMk cId="1758208756" sldId="327"/>
        </pc:sldMkLst>
        <pc:picChg chg="del">
          <ac:chgData name="mike baets" userId="caef94e2b387531d" providerId="LiveId" clId="{F746859B-F817-46B8-BDDE-5AE6DDA55A39}" dt="2024-05-15T07:54:07.781" v="4" actId="478"/>
          <ac:picMkLst>
            <pc:docMk/>
            <pc:sldMk cId="1758208756" sldId="327"/>
            <ac:picMk id="2" creationId="{A3FE7815-D3BC-5E94-6416-F42738C9D56F}"/>
          </ac:picMkLst>
        </pc:picChg>
        <pc:picChg chg="add mod">
          <ac:chgData name="mike baets" userId="caef94e2b387531d" providerId="LiveId" clId="{F746859B-F817-46B8-BDDE-5AE6DDA55A39}" dt="2024-05-15T07:54:08.307" v="5"/>
          <ac:picMkLst>
            <pc:docMk/>
            <pc:sldMk cId="1758208756" sldId="327"/>
            <ac:picMk id="3" creationId="{5A0F097C-26D6-F42E-9133-4B214A6B8AAC}"/>
          </ac:picMkLst>
        </pc:picChg>
      </pc:sldChg>
      <pc:sldChg chg="modSp mod">
        <pc:chgData name="mike baets" userId="caef94e2b387531d" providerId="LiveId" clId="{F746859B-F817-46B8-BDDE-5AE6DDA55A39}" dt="2024-05-15T07:57:23.350" v="18" actId="113"/>
        <pc:sldMkLst>
          <pc:docMk/>
          <pc:sldMk cId="837286904" sldId="343"/>
        </pc:sldMkLst>
        <pc:spChg chg="mod">
          <ac:chgData name="mike baets" userId="caef94e2b387531d" providerId="LiveId" clId="{F746859B-F817-46B8-BDDE-5AE6DDA55A39}" dt="2024-05-15T07:57:23.350" v="18" actId="113"/>
          <ac:spMkLst>
            <pc:docMk/>
            <pc:sldMk cId="837286904" sldId="343"/>
            <ac:spMk id="3" creationId="{69095757-B14F-5044-0A9C-7DAA5DA3499E}"/>
          </ac:spMkLst>
        </pc:spChg>
      </pc:sldChg>
      <pc:sldChg chg="addSp delSp modSp add del mod">
        <pc:chgData name="mike baets" userId="caef94e2b387531d" providerId="LiveId" clId="{F746859B-F817-46B8-BDDE-5AE6DDA55A39}" dt="2024-05-15T07:56:48.793" v="16" actId="113"/>
        <pc:sldMkLst>
          <pc:docMk/>
          <pc:sldMk cId="2787850965" sldId="344"/>
        </pc:sldMkLst>
        <pc:spChg chg="mod">
          <ac:chgData name="mike baets" userId="caef94e2b387531d" providerId="LiveId" clId="{F746859B-F817-46B8-BDDE-5AE6DDA55A39}" dt="2024-05-15T07:56:48.793" v="16" actId="113"/>
          <ac:spMkLst>
            <pc:docMk/>
            <pc:sldMk cId="2787850965" sldId="344"/>
            <ac:spMk id="3" creationId="{69095757-B14F-5044-0A9C-7DAA5DA3499E}"/>
          </ac:spMkLst>
        </pc:spChg>
        <pc:spChg chg="mod">
          <ac:chgData name="mike baets" userId="caef94e2b387531d" providerId="LiveId" clId="{F746859B-F817-46B8-BDDE-5AE6DDA55A39}" dt="2024-05-15T07:56:41.489" v="14" actId="113"/>
          <ac:spMkLst>
            <pc:docMk/>
            <pc:sldMk cId="2787850965" sldId="344"/>
            <ac:spMk id="9" creationId="{19B9DEBE-A21F-9F98-3DFD-54E009276F0C}"/>
          </ac:spMkLst>
        </pc:spChg>
        <pc:picChg chg="del">
          <ac:chgData name="mike baets" userId="caef94e2b387531d" providerId="LiveId" clId="{F746859B-F817-46B8-BDDE-5AE6DDA55A39}" dt="2024-05-15T07:54:03.971" v="2" actId="478"/>
          <ac:picMkLst>
            <pc:docMk/>
            <pc:sldMk cId="2787850965" sldId="344"/>
            <ac:picMk id="2" creationId="{A3FE7815-D3BC-5E94-6416-F42738C9D56F}"/>
          </ac:picMkLst>
        </pc:picChg>
        <pc:picChg chg="add mod">
          <ac:chgData name="mike baets" userId="caef94e2b387531d" providerId="LiveId" clId="{F746859B-F817-46B8-BDDE-5AE6DDA55A39}" dt="2024-05-15T07:56:35.314" v="12" actId="167"/>
          <ac:picMkLst>
            <pc:docMk/>
            <pc:sldMk cId="2787850965" sldId="344"/>
            <ac:picMk id="6" creationId="{06688914-7F61-57D5-3759-F8229625E109}"/>
          </ac:picMkLst>
        </pc:picChg>
      </pc:sldChg>
      <pc:sldChg chg="modSp mod">
        <pc:chgData name="mike baets" userId="caef94e2b387531d" providerId="LiveId" clId="{F746859B-F817-46B8-BDDE-5AE6DDA55A39}" dt="2024-05-15T07:59:17.541" v="34" actId="207"/>
        <pc:sldMkLst>
          <pc:docMk/>
          <pc:sldMk cId="3398549350" sldId="345"/>
        </pc:sldMkLst>
        <pc:spChg chg="mod">
          <ac:chgData name="mike baets" userId="caef94e2b387531d" providerId="LiveId" clId="{F746859B-F817-46B8-BDDE-5AE6DDA55A39}" dt="2024-05-15T07:59:17.541" v="34" actId="207"/>
          <ac:spMkLst>
            <pc:docMk/>
            <pc:sldMk cId="3398549350" sldId="345"/>
            <ac:spMk id="3" creationId="{69095757-B14F-5044-0A9C-7DAA5DA3499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87F58-9A4B-4FD7-8D9D-1F4EEFD3125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8C3E1C-2C0A-4F4C-92E1-FA4CA92ABFDB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Leren H4.1 t/m 4.7</a:t>
          </a:r>
          <a:endParaRPr lang="en-US" sz="1600" dirty="0">
            <a:latin typeface="+mj-lt"/>
          </a:endParaRPr>
        </a:p>
      </dgm:t>
    </dgm:pt>
    <dgm:pt modelId="{B630E789-BDF0-4F2C-8F80-2DA32A980469}" type="parTrans" cxnId="{1632AA78-5912-41EF-B9AA-916B815475FE}">
      <dgm:prSet/>
      <dgm:spPr/>
      <dgm:t>
        <a:bodyPr/>
        <a:lstStyle/>
        <a:p>
          <a:endParaRPr lang="en-US"/>
        </a:p>
      </dgm:t>
    </dgm:pt>
    <dgm:pt modelId="{EF9F3F1C-8942-4785-A0A4-6BA8AAC086D1}" type="sibTrans" cxnId="{1632AA78-5912-41EF-B9AA-916B815475FE}">
      <dgm:prSet/>
      <dgm:spPr/>
      <dgm:t>
        <a:bodyPr/>
        <a:lstStyle/>
        <a:p>
          <a:endParaRPr lang="en-US"/>
        </a:p>
      </dgm:t>
    </dgm:pt>
    <dgm:pt modelId="{CF8ABD63-CCDE-48F9-88E6-2F1551806991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Zijn je samenvattingen in orde?</a:t>
          </a:r>
          <a:endParaRPr lang="en-US" sz="1600" dirty="0">
            <a:latin typeface="+mj-lt"/>
          </a:endParaRPr>
        </a:p>
      </dgm:t>
    </dgm:pt>
    <dgm:pt modelId="{18878660-F6B4-416C-A1BD-38197F61F5AE}" type="parTrans" cxnId="{FCAD8B59-C903-4039-B2A9-704B534B3351}">
      <dgm:prSet/>
      <dgm:spPr/>
      <dgm:t>
        <a:bodyPr/>
        <a:lstStyle/>
        <a:p>
          <a:endParaRPr lang="en-US"/>
        </a:p>
      </dgm:t>
    </dgm:pt>
    <dgm:pt modelId="{3AF7EBFA-9925-447D-8E67-E876CF23FB65}" type="sibTrans" cxnId="{FCAD8B59-C903-4039-B2A9-704B534B3351}">
      <dgm:prSet/>
      <dgm:spPr/>
      <dgm:t>
        <a:bodyPr/>
        <a:lstStyle/>
        <a:p>
          <a:endParaRPr lang="en-US"/>
        </a:p>
      </dgm:t>
    </dgm:pt>
    <dgm:pt modelId="{05AFBC1F-F500-4D6E-92DE-128A05F93647}">
      <dgm:prSet custT="1"/>
      <dgm:spPr/>
      <dgm:t>
        <a:bodyPr/>
        <a:lstStyle/>
        <a:p>
          <a:pPr>
            <a:defRPr cap="all"/>
          </a:pPr>
          <a:r>
            <a:rPr lang="nl-NL" sz="1600">
              <a:latin typeface="+mj-lt"/>
            </a:rPr>
            <a:t>Voorbereiden 5.1</a:t>
          </a:r>
          <a:br>
            <a:rPr lang="nl-NL" sz="1600" dirty="0">
              <a:latin typeface="+mj-lt"/>
            </a:rPr>
          </a:br>
          <a:r>
            <a:rPr lang="nl-NL" sz="1600">
              <a:latin typeface="+mj-lt"/>
            </a:rPr>
            <a:t>- Di 7 </a:t>
          </a:r>
          <a:r>
            <a:rPr lang="nl-NL" sz="1600" dirty="0">
              <a:latin typeface="+mj-lt"/>
            </a:rPr>
            <a:t>maart</a:t>
          </a:r>
          <a:endParaRPr lang="en-US" sz="1600" dirty="0">
            <a:latin typeface="+mj-lt"/>
          </a:endParaRPr>
        </a:p>
      </dgm:t>
    </dgm:pt>
    <dgm:pt modelId="{61EF4A55-62D5-48AF-AFE7-5A12C5AE3EED}" type="sibTrans" cxnId="{0EEAB2C2-F982-4B81-B098-7A4BCF34AE7D}">
      <dgm:prSet/>
      <dgm:spPr/>
      <dgm:t>
        <a:bodyPr/>
        <a:lstStyle/>
        <a:p>
          <a:endParaRPr lang="en-US"/>
        </a:p>
      </dgm:t>
    </dgm:pt>
    <dgm:pt modelId="{714D40B6-03B0-42D9-B3F0-565058F97AD4}" type="parTrans" cxnId="{0EEAB2C2-F982-4B81-B098-7A4BCF34AE7D}">
      <dgm:prSet/>
      <dgm:spPr/>
      <dgm:t>
        <a:bodyPr/>
        <a:lstStyle/>
        <a:p>
          <a:endParaRPr lang="en-US"/>
        </a:p>
      </dgm:t>
    </dgm:pt>
    <dgm:pt modelId="{B6E97FBA-CB8A-4889-99B6-7FD8FBD232B5}" type="pres">
      <dgm:prSet presAssocID="{D5087F58-9A4B-4FD7-8D9D-1F4EEFD31250}" presName="root" presStyleCnt="0">
        <dgm:presLayoutVars>
          <dgm:dir/>
          <dgm:resizeHandles val="exact"/>
        </dgm:presLayoutVars>
      </dgm:prSet>
      <dgm:spPr/>
    </dgm:pt>
    <dgm:pt modelId="{AFA7B3F6-EC1A-4CBD-A15A-277C07D6C52C}" type="pres">
      <dgm:prSet presAssocID="{658C3E1C-2C0A-4F4C-92E1-FA4CA92ABFDB}" presName="compNode" presStyleCnt="0"/>
      <dgm:spPr/>
    </dgm:pt>
    <dgm:pt modelId="{07167935-4709-4959-9F4E-58407CA7391D}" type="pres">
      <dgm:prSet presAssocID="{658C3E1C-2C0A-4F4C-92E1-FA4CA92ABFD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6BCA29B-AD80-47BC-8A1B-3E973F6DB84C}" type="pres">
      <dgm:prSet presAssocID="{658C3E1C-2C0A-4F4C-92E1-FA4CA92ABF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B645E451-4644-417A-A1F3-8C34C0FEE892}" type="pres">
      <dgm:prSet presAssocID="{658C3E1C-2C0A-4F4C-92E1-FA4CA92ABFDB}" presName="spaceRect" presStyleCnt="0"/>
      <dgm:spPr/>
    </dgm:pt>
    <dgm:pt modelId="{84C2BD40-88C2-477D-A210-EA385F8008CE}" type="pres">
      <dgm:prSet presAssocID="{658C3E1C-2C0A-4F4C-92E1-FA4CA92ABFDB}" presName="textRect" presStyleLbl="revTx" presStyleIdx="0" presStyleCnt="3" custLinFactNeighborX="-353" custLinFactNeighborY="-46653">
        <dgm:presLayoutVars>
          <dgm:chMax val="1"/>
          <dgm:chPref val="1"/>
        </dgm:presLayoutVars>
      </dgm:prSet>
      <dgm:spPr/>
    </dgm:pt>
    <dgm:pt modelId="{87D2A9BA-4A74-4D53-A770-56EEAAD187F5}" type="pres">
      <dgm:prSet presAssocID="{EF9F3F1C-8942-4785-A0A4-6BA8AAC086D1}" presName="sibTrans" presStyleCnt="0"/>
      <dgm:spPr/>
    </dgm:pt>
    <dgm:pt modelId="{521B4599-34AD-4088-9158-E05DA235E201}" type="pres">
      <dgm:prSet presAssocID="{CF8ABD63-CCDE-48F9-88E6-2F1551806991}" presName="compNode" presStyleCnt="0"/>
      <dgm:spPr/>
    </dgm:pt>
    <dgm:pt modelId="{628E004B-19BF-41F0-A5CD-EC97B64C8A5E}" type="pres">
      <dgm:prSet presAssocID="{CF8ABD63-CCDE-48F9-88E6-2F155180699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135190E-3B62-4FD0-9896-49B3FCA0711E}" type="pres">
      <dgm:prSet presAssocID="{CF8ABD63-CCDE-48F9-88E6-2F15518069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18CC4E4D-EFE0-4835-8DDC-A533B8A53F38}" type="pres">
      <dgm:prSet presAssocID="{CF8ABD63-CCDE-48F9-88E6-2F1551806991}" presName="spaceRect" presStyleCnt="0"/>
      <dgm:spPr/>
    </dgm:pt>
    <dgm:pt modelId="{E754325C-4221-4D58-A3A3-D8D53022188E}" type="pres">
      <dgm:prSet presAssocID="{CF8ABD63-CCDE-48F9-88E6-2F1551806991}" presName="textRect" presStyleLbl="revTx" presStyleIdx="1" presStyleCnt="3" custLinFactX="13424" custLinFactNeighborX="100000" custLinFactNeighborY="-52539">
        <dgm:presLayoutVars>
          <dgm:chMax val="1"/>
          <dgm:chPref val="1"/>
        </dgm:presLayoutVars>
      </dgm:prSet>
      <dgm:spPr/>
    </dgm:pt>
    <dgm:pt modelId="{C38CEE49-F896-4EBE-BD92-502FD3B64174}" type="pres">
      <dgm:prSet presAssocID="{3AF7EBFA-9925-447D-8E67-E876CF23FB65}" presName="sibTrans" presStyleCnt="0"/>
      <dgm:spPr/>
    </dgm:pt>
    <dgm:pt modelId="{B6CCAAF1-5A8A-4A34-A1EA-64EFBF5CE080}" type="pres">
      <dgm:prSet presAssocID="{05AFBC1F-F500-4D6E-92DE-128A05F93647}" presName="compNode" presStyleCnt="0"/>
      <dgm:spPr/>
    </dgm:pt>
    <dgm:pt modelId="{440793BC-608C-42E9-88AF-006458996EF7}" type="pres">
      <dgm:prSet presAssocID="{05AFBC1F-F500-4D6E-92DE-128A05F9364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28DAF3-07B1-474B-9109-6C541FA8219F}" type="pres">
      <dgm:prSet presAssocID="{05AFBC1F-F500-4D6E-92DE-128A05F936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EA045B0-0B99-4427-9DC8-437957278D0B}" type="pres">
      <dgm:prSet presAssocID="{05AFBC1F-F500-4D6E-92DE-128A05F93647}" presName="spaceRect" presStyleCnt="0"/>
      <dgm:spPr/>
    </dgm:pt>
    <dgm:pt modelId="{BCA50469-C543-4B6B-B7C8-C0DA73BF41BE}" type="pres">
      <dgm:prSet presAssocID="{05AFBC1F-F500-4D6E-92DE-128A05F93647}" presName="textRect" presStyleLbl="revTx" presStyleIdx="2" presStyleCnt="3" custLinFactX="-23367" custLinFactNeighborX="-100000" custLinFactNeighborY="-49742">
        <dgm:presLayoutVars>
          <dgm:chMax val="1"/>
          <dgm:chPref val="1"/>
        </dgm:presLayoutVars>
      </dgm:prSet>
      <dgm:spPr/>
    </dgm:pt>
  </dgm:ptLst>
  <dgm:cxnLst>
    <dgm:cxn modelId="{4CDD3A0F-EECE-420A-A036-97192ECD8893}" type="presOf" srcId="{D5087F58-9A4B-4FD7-8D9D-1F4EEFD31250}" destId="{B6E97FBA-CB8A-4889-99B6-7FD8FBD232B5}" srcOrd="0" destOrd="0" presId="urn:microsoft.com/office/officeart/2018/5/layout/IconLeafLabelList"/>
    <dgm:cxn modelId="{5414673B-18CD-4D6B-8AAE-955E77625C87}" type="presOf" srcId="{CF8ABD63-CCDE-48F9-88E6-2F1551806991}" destId="{E754325C-4221-4D58-A3A3-D8D53022188E}" srcOrd="0" destOrd="0" presId="urn:microsoft.com/office/officeart/2018/5/layout/IconLeafLabelList"/>
    <dgm:cxn modelId="{1632AA78-5912-41EF-B9AA-916B815475FE}" srcId="{D5087F58-9A4B-4FD7-8D9D-1F4EEFD31250}" destId="{658C3E1C-2C0A-4F4C-92E1-FA4CA92ABFDB}" srcOrd="0" destOrd="0" parTransId="{B630E789-BDF0-4F2C-8F80-2DA32A980469}" sibTransId="{EF9F3F1C-8942-4785-A0A4-6BA8AAC086D1}"/>
    <dgm:cxn modelId="{FCAD8B59-C903-4039-B2A9-704B534B3351}" srcId="{D5087F58-9A4B-4FD7-8D9D-1F4EEFD31250}" destId="{CF8ABD63-CCDE-48F9-88E6-2F1551806991}" srcOrd="1" destOrd="0" parTransId="{18878660-F6B4-416C-A1BD-38197F61F5AE}" sibTransId="{3AF7EBFA-9925-447D-8E67-E876CF23FB65}"/>
    <dgm:cxn modelId="{0EEAB2C2-F982-4B81-B098-7A4BCF34AE7D}" srcId="{D5087F58-9A4B-4FD7-8D9D-1F4EEFD31250}" destId="{05AFBC1F-F500-4D6E-92DE-128A05F93647}" srcOrd="2" destOrd="0" parTransId="{714D40B6-03B0-42D9-B3F0-565058F97AD4}" sibTransId="{61EF4A55-62D5-48AF-AFE7-5A12C5AE3EED}"/>
    <dgm:cxn modelId="{70CB8AC6-8BC4-4971-B246-1A23CB013A31}" type="presOf" srcId="{658C3E1C-2C0A-4F4C-92E1-FA4CA92ABFDB}" destId="{84C2BD40-88C2-477D-A210-EA385F8008CE}" srcOrd="0" destOrd="0" presId="urn:microsoft.com/office/officeart/2018/5/layout/IconLeafLabelList"/>
    <dgm:cxn modelId="{EFC8F2D9-5062-4352-B258-AA1CD92000D7}" type="presOf" srcId="{05AFBC1F-F500-4D6E-92DE-128A05F93647}" destId="{BCA50469-C543-4B6B-B7C8-C0DA73BF41BE}" srcOrd="0" destOrd="0" presId="urn:microsoft.com/office/officeart/2018/5/layout/IconLeafLabelList"/>
    <dgm:cxn modelId="{A5FD9AF6-1D86-4233-BA1B-C09A8D3C9EB2}" type="presParOf" srcId="{B6E97FBA-CB8A-4889-99B6-7FD8FBD232B5}" destId="{AFA7B3F6-EC1A-4CBD-A15A-277C07D6C52C}" srcOrd="0" destOrd="0" presId="urn:microsoft.com/office/officeart/2018/5/layout/IconLeafLabelList"/>
    <dgm:cxn modelId="{620F256C-4462-4BF9-81CB-B3BB2B661543}" type="presParOf" srcId="{AFA7B3F6-EC1A-4CBD-A15A-277C07D6C52C}" destId="{07167935-4709-4959-9F4E-58407CA7391D}" srcOrd="0" destOrd="0" presId="urn:microsoft.com/office/officeart/2018/5/layout/IconLeafLabelList"/>
    <dgm:cxn modelId="{EB48233C-795B-423E-A9C9-F92120F982CD}" type="presParOf" srcId="{AFA7B3F6-EC1A-4CBD-A15A-277C07D6C52C}" destId="{A6BCA29B-AD80-47BC-8A1B-3E973F6DB84C}" srcOrd="1" destOrd="0" presId="urn:microsoft.com/office/officeart/2018/5/layout/IconLeafLabelList"/>
    <dgm:cxn modelId="{9FF161AB-140D-4E86-B59E-58D8B866A047}" type="presParOf" srcId="{AFA7B3F6-EC1A-4CBD-A15A-277C07D6C52C}" destId="{B645E451-4644-417A-A1F3-8C34C0FEE892}" srcOrd="2" destOrd="0" presId="urn:microsoft.com/office/officeart/2018/5/layout/IconLeafLabelList"/>
    <dgm:cxn modelId="{69548177-9646-4D73-8843-03D24B446A63}" type="presParOf" srcId="{AFA7B3F6-EC1A-4CBD-A15A-277C07D6C52C}" destId="{84C2BD40-88C2-477D-A210-EA385F8008CE}" srcOrd="3" destOrd="0" presId="urn:microsoft.com/office/officeart/2018/5/layout/IconLeafLabelList"/>
    <dgm:cxn modelId="{C2753DDC-D96D-4278-AA45-867F66694B7D}" type="presParOf" srcId="{B6E97FBA-CB8A-4889-99B6-7FD8FBD232B5}" destId="{87D2A9BA-4A74-4D53-A770-56EEAAD187F5}" srcOrd="1" destOrd="0" presId="urn:microsoft.com/office/officeart/2018/5/layout/IconLeafLabelList"/>
    <dgm:cxn modelId="{6F5954FC-ADE1-426E-A8E2-ECEFEC410C67}" type="presParOf" srcId="{B6E97FBA-CB8A-4889-99B6-7FD8FBD232B5}" destId="{521B4599-34AD-4088-9158-E05DA235E201}" srcOrd="2" destOrd="0" presId="urn:microsoft.com/office/officeart/2018/5/layout/IconLeafLabelList"/>
    <dgm:cxn modelId="{0C5F3029-34E4-426A-AC3E-766744FF6E27}" type="presParOf" srcId="{521B4599-34AD-4088-9158-E05DA235E201}" destId="{628E004B-19BF-41F0-A5CD-EC97B64C8A5E}" srcOrd="0" destOrd="0" presId="urn:microsoft.com/office/officeart/2018/5/layout/IconLeafLabelList"/>
    <dgm:cxn modelId="{68FFC545-B7FF-41D0-BB2E-B8E1EE715F91}" type="presParOf" srcId="{521B4599-34AD-4088-9158-E05DA235E201}" destId="{1135190E-3B62-4FD0-9896-49B3FCA0711E}" srcOrd="1" destOrd="0" presId="urn:microsoft.com/office/officeart/2018/5/layout/IconLeafLabelList"/>
    <dgm:cxn modelId="{3D45FE3F-7218-4FF0-AF01-0AAF43CB12DC}" type="presParOf" srcId="{521B4599-34AD-4088-9158-E05DA235E201}" destId="{18CC4E4D-EFE0-4835-8DDC-A533B8A53F38}" srcOrd="2" destOrd="0" presId="urn:microsoft.com/office/officeart/2018/5/layout/IconLeafLabelList"/>
    <dgm:cxn modelId="{B30244FB-4669-46B4-BE8C-C44D871C72AF}" type="presParOf" srcId="{521B4599-34AD-4088-9158-E05DA235E201}" destId="{E754325C-4221-4D58-A3A3-D8D53022188E}" srcOrd="3" destOrd="0" presId="urn:microsoft.com/office/officeart/2018/5/layout/IconLeafLabelList"/>
    <dgm:cxn modelId="{EDDDBAFB-0D8D-4139-B6A6-2773A27B6A0F}" type="presParOf" srcId="{B6E97FBA-CB8A-4889-99B6-7FD8FBD232B5}" destId="{C38CEE49-F896-4EBE-BD92-502FD3B64174}" srcOrd="3" destOrd="0" presId="urn:microsoft.com/office/officeart/2018/5/layout/IconLeafLabelList"/>
    <dgm:cxn modelId="{6AF2C738-43EB-40BF-8F13-C253355526DE}" type="presParOf" srcId="{B6E97FBA-CB8A-4889-99B6-7FD8FBD232B5}" destId="{B6CCAAF1-5A8A-4A34-A1EA-64EFBF5CE080}" srcOrd="4" destOrd="0" presId="urn:microsoft.com/office/officeart/2018/5/layout/IconLeafLabelList"/>
    <dgm:cxn modelId="{ED9205EA-AED5-4D70-9CFE-F5AB71435C0D}" type="presParOf" srcId="{B6CCAAF1-5A8A-4A34-A1EA-64EFBF5CE080}" destId="{440793BC-608C-42E9-88AF-006458996EF7}" srcOrd="0" destOrd="0" presId="urn:microsoft.com/office/officeart/2018/5/layout/IconLeafLabelList"/>
    <dgm:cxn modelId="{9663A3CB-F37B-48D9-B6EC-219CAC6A0EF7}" type="presParOf" srcId="{B6CCAAF1-5A8A-4A34-A1EA-64EFBF5CE080}" destId="{DC28DAF3-07B1-474B-9109-6C541FA8219F}" srcOrd="1" destOrd="0" presId="urn:microsoft.com/office/officeart/2018/5/layout/IconLeafLabelList"/>
    <dgm:cxn modelId="{05B5413A-04B8-4A15-A840-A21FAE50BF63}" type="presParOf" srcId="{B6CCAAF1-5A8A-4A34-A1EA-64EFBF5CE080}" destId="{0EA045B0-0B99-4427-9DC8-437957278D0B}" srcOrd="2" destOrd="0" presId="urn:microsoft.com/office/officeart/2018/5/layout/IconLeafLabelList"/>
    <dgm:cxn modelId="{8966292D-8F37-4309-8481-9DFC8E1E17C1}" type="presParOf" srcId="{B6CCAAF1-5A8A-4A34-A1EA-64EFBF5CE080}" destId="{BCA50469-C543-4B6B-B7C8-C0DA73BF41B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7935-4709-4959-9F4E-58407CA7391D}">
      <dsp:nvSpPr>
        <dsp:cNvPr id="0" name=""/>
        <dsp:cNvSpPr/>
      </dsp:nvSpPr>
      <dsp:spPr>
        <a:xfrm>
          <a:off x="726337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CA29B-AD80-47BC-8A1B-3E973F6DB84C}">
      <dsp:nvSpPr>
        <dsp:cNvPr id="0" name=""/>
        <dsp:cNvSpPr/>
      </dsp:nvSpPr>
      <dsp:spPr>
        <a:xfrm>
          <a:off x="1150462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2BD40-88C2-477D-A210-EA385F8008CE}">
      <dsp:nvSpPr>
        <dsp:cNvPr id="0" name=""/>
        <dsp:cNvSpPr/>
      </dsp:nvSpPr>
      <dsp:spPr>
        <a:xfrm>
          <a:off x="78632" y="234515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Leren H4.1 t/m 4.7</a:t>
          </a:r>
          <a:endParaRPr lang="en-US" sz="1600" kern="1200" dirty="0">
            <a:latin typeface="+mj-lt"/>
          </a:endParaRPr>
        </a:p>
      </dsp:txBody>
      <dsp:txXfrm>
        <a:off x="78632" y="2345157"/>
        <a:ext cx="3262500" cy="720000"/>
      </dsp:txXfrm>
    </dsp:sp>
    <dsp:sp modelId="{628E004B-19BF-41F0-A5CD-EC97B64C8A5E}">
      <dsp:nvSpPr>
        <dsp:cNvPr id="0" name=""/>
        <dsp:cNvSpPr/>
      </dsp:nvSpPr>
      <dsp:spPr>
        <a:xfrm>
          <a:off x="4559774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5190E-3B62-4FD0-9896-49B3FCA0711E}">
      <dsp:nvSpPr>
        <dsp:cNvPr id="0" name=""/>
        <dsp:cNvSpPr/>
      </dsp:nvSpPr>
      <dsp:spPr>
        <a:xfrm>
          <a:off x="4983899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325C-4221-4D58-A3A3-D8D53022188E}">
      <dsp:nvSpPr>
        <dsp:cNvPr id="0" name=""/>
        <dsp:cNvSpPr/>
      </dsp:nvSpPr>
      <dsp:spPr>
        <a:xfrm>
          <a:off x="7624045" y="230277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Zijn je samenvattingen in orde?</a:t>
          </a:r>
          <a:endParaRPr lang="en-US" sz="1600" kern="1200" dirty="0">
            <a:latin typeface="+mj-lt"/>
          </a:endParaRPr>
        </a:p>
      </dsp:txBody>
      <dsp:txXfrm>
        <a:off x="7624045" y="2302778"/>
        <a:ext cx="3262500" cy="720000"/>
      </dsp:txXfrm>
    </dsp:sp>
    <dsp:sp modelId="{440793BC-608C-42E9-88AF-006458996EF7}">
      <dsp:nvSpPr>
        <dsp:cNvPr id="0" name=""/>
        <dsp:cNvSpPr/>
      </dsp:nvSpPr>
      <dsp:spPr>
        <a:xfrm>
          <a:off x="8393212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8DAF3-07B1-474B-9109-6C541FA8219F}">
      <dsp:nvSpPr>
        <dsp:cNvPr id="0" name=""/>
        <dsp:cNvSpPr/>
      </dsp:nvSpPr>
      <dsp:spPr>
        <a:xfrm>
          <a:off x="8817337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50469-C543-4B6B-B7C8-C0DA73BF41BE}">
      <dsp:nvSpPr>
        <dsp:cNvPr id="0" name=""/>
        <dsp:cNvSpPr/>
      </dsp:nvSpPr>
      <dsp:spPr>
        <a:xfrm>
          <a:off x="3732176" y="232291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>
              <a:latin typeface="+mj-lt"/>
            </a:rPr>
            <a:t>Voorbereiden 5.1</a:t>
          </a:r>
          <a:br>
            <a:rPr lang="nl-NL" sz="1600" kern="1200" dirty="0">
              <a:latin typeface="+mj-lt"/>
            </a:rPr>
          </a:br>
          <a:r>
            <a:rPr lang="nl-NL" sz="1600" kern="1200">
              <a:latin typeface="+mj-lt"/>
            </a:rPr>
            <a:t>- Di 7 </a:t>
          </a:r>
          <a:r>
            <a:rPr lang="nl-NL" sz="1600" kern="1200" dirty="0">
              <a:latin typeface="+mj-lt"/>
            </a:rPr>
            <a:t>maart</a:t>
          </a:r>
          <a:endParaRPr lang="en-US" sz="1600" kern="1200" dirty="0">
            <a:latin typeface="+mj-lt"/>
          </a:endParaRPr>
        </a:p>
      </dsp:txBody>
      <dsp:txXfrm>
        <a:off x="3732176" y="2322916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F1422-ED1B-6A24-F2FC-4FD66C04D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27910A-7CD4-313C-8824-F57DC08AF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F1E1B-E47B-AB13-B1D8-281EEC95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5EA116-5333-6E40-1D30-7A9755F4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BD49D-D06A-BC51-41E2-B83EBD87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3B04E-ADF4-7E36-8D7A-CF15589C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4A7051-D569-A81D-89D1-135C3EF0C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E135D-BF14-0743-D19D-DD28F04A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AE1FFC-7AF4-DF82-7CE6-0299E3BC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9AA7AE-70DD-9013-3E9B-4334E62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CE7D4B-52BB-C353-2921-BB4A766C6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3BFEB5-D180-799D-CEAF-98604E37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3EA1E-ADB3-C604-E09C-3553682E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5BABAB-4433-7921-0C29-ECF4E7E0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E5FE99-FBF0-7B26-984A-4CA7A0B2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067A-3B67-A59B-73E2-F0AF69BB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89D25-4958-52F2-1B89-FFA1F8324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2EF760-C785-1AE7-D721-5021567E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42C114-CBA4-7082-6DD0-7DA8FA81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1FA6C0-13D9-8260-9980-F6710779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413F6-F2FD-C16A-83CB-E706DD50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AE46D-AC96-A563-27FB-C9F2D0CB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27C542-E160-4DF4-AC59-569C089B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5D0BE-EB62-6BCE-F802-8E1AB3C2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51044-28B3-AA32-2E1B-43073533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ED17-9DB6-2116-A337-8209745E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7D9BA-66D2-8F66-AE87-DCBA2AC44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74424B-A2E9-B29C-1EAE-A4A2FDCDA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F7D7DA-D650-B187-CF3D-04676AB4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54624-E0C6-3622-A34C-03615A3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C93FDA-963D-6FF1-6E15-8D46AAF8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81700-038E-BD81-1504-6D780B8E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41EDB6-EF1E-B74F-CC74-A34593B3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8C78EA-9154-CA03-E67D-D771E925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7D103C-B37A-8428-A67B-A237D7F68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45C051-DC80-D016-7D7E-FDF6CF2F5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139A19-5796-3D71-7BB3-4AE76C5D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D2DFFC-0C1E-FD0F-7DC5-B91A6A47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D840F5-85AD-1FC5-A6FE-DDABA801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78E7D-B8EA-FEEB-2473-3823CD4A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03CED5-E08C-6501-B9DA-F67B0041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1BB6ED-C645-376B-CBC6-8FC03649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A214F1-1C26-5DCF-E1F1-0000D62E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0CC69E-8FDB-6BF8-2320-A6080A70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6D34A6-6E05-5BD2-CA65-AAF873E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173130-DA97-23EA-353E-F86D618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76424-0F3A-304C-1E7A-DB3E2D21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66C54-3D36-0A32-8267-C1B959A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455C25-0C1A-71C0-2A77-EAF150479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042320-619F-441A-32D6-FBCF00D1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27074A-9AB7-26E1-1957-482A692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67B784-EF9A-CE02-5FA9-1042E478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F1E66-1789-B1BC-F3A5-E42AC0E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39B2B5-9B75-0AE4-3D1B-57BB3AEC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2F8AEA-1625-4ECE-A84C-3A4344290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7F8649-67B9-60A3-BA5B-1C7EF9C6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CA76C4-CD6F-B6E4-7708-6414BA5A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9CFA0-585A-178A-701C-7CC54DE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9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43234A-792F-DBB8-90AE-BB4075F4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8680D9-8DE0-FE91-F97A-FB5AB4A8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D77A1-B952-E46B-2032-DC52641B9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0934-FC96-4271-96A8-3A6108B57D4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4BEF4-7638-E199-A8FF-4F73606C6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E8664A-E087-39EF-9E9B-B75F7AAA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anneer kun je weer beginnen na een blessure? - AV Triathlon">
            <a:extLst>
              <a:ext uri="{FF2B5EF4-FFF2-40B4-BE49-F238E27FC236}">
                <a16:creationId xmlns:a16="http://schemas.microsoft.com/office/drawing/2014/main" id="{37D3372C-811E-2ADF-8810-A25749CDC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t="18831" r="814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51CCDC-CFD9-CE7C-1CBB-CA45A3D9A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nl-BE" sz="6600" dirty="0"/>
              <a:t>Blessures</a:t>
            </a:r>
          </a:p>
        </p:txBody>
      </p:sp>
      <p:sp>
        <p:nvSpPr>
          <p:cNvPr id="1043" name="Rectangle: Rounded Corners 104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D0F3BD-4D41-64E4-4006-D58C903D4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875949"/>
            <a:ext cx="9078562" cy="592975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nl-BE" dirty="0">
                <a:solidFill>
                  <a:srgbClr val="FFFFFF"/>
                </a:solidFill>
              </a:rPr>
              <a:t>4.8 Biologie voor Jou</a:t>
            </a:r>
            <a:br>
              <a:rPr lang="nl-BE" dirty="0">
                <a:solidFill>
                  <a:srgbClr val="FFFFFF"/>
                </a:solidFill>
              </a:rPr>
            </a:br>
            <a:r>
              <a:rPr lang="nl-BE" sz="1400" dirty="0">
                <a:solidFill>
                  <a:srgbClr val="FFFFFF"/>
                </a:solidFill>
              </a:rPr>
              <a:t>Leerjaar 1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erstuikte enkel - Verzwikte enkel | Podologie Hermanns">
            <a:extLst>
              <a:ext uri="{FF2B5EF4-FFF2-40B4-BE49-F238E27FC236}">
                <a16:creationId xmlns:a16="http://schemas.microsoft.com/office/drawing/2014/main" id="{90E0BE9A-7FA8-538D-9501-58FEEE5B8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7"/>
          <a:stretch/>
        </p:blipFill>
        <p:spPr bwMode="auto">
          <a:xfrm>
            <a:off x="6141720" y="3676337"/>
            <a:ext cx="4578199" cy="29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ouw van gewricht | havo-2 thema 4 Stevigheid en beweging">
            <a:extLst>
              <a:ext uri="{FF2B5EF4-FFF2-40B4-BE49-F238E27FC236}">
                <a16:creationId xmlns:a16="http://schemas.microsoft.com/office/drawing/2014/main" id="{C044E9F6-3E42-AEA1-BFBF-01E5FEB73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60"/>
          <a:stretch/>
        </p:blipFill>
        <p:spPr bwMode="auto">
          <a:xfrm>
            <a:off x="8931592" y="328723"/>
            <a:ext cx="2667000" cy="3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512.707 afbeeldingen voor pastel orange: afbeeldingen, stockfoto's en  vectoren | Shutterstock">
            <a:extLst>
              <a:ext uri="{FF2B5EF4-FFF2-40B4-BE49-F238E27FC236}">
                <a16:creationId xmlns:a16="http://schemas.microsoft.com/office/drawing/2014/main" id="{A3FE7815-D3BC-5E94-6416-F42738C9D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-123825" y="-859473"/>
            <a:ext cx="12439650" cy="81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429000" y="336664"/>
            <a:ext cx="4785360" cy="6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429000" y="346185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Verzwikking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9095757-B14F-5044-0A9C-7DAA5DA3499E}"/>
              </a:ext>
            </a:extLst>
          </p:cNvPr>
          <p:cNvSpPr txBox="1"/>
          <p:nvPr/>
        </p:nvSpPr>
        <p:spPr>
          <a:xfrm>
            <a:off x="291466" y="1178297"/>
            <a:ext cx="86836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Verzwikking</a:t>
            </a:r>
            <a:r>
              <a:rPr lang="nl-BE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nl-BE" dirty="0">
                <a:latin typeface="+mj-lt"/>
              </a:rPr>
              <a:t>is een kneuzing van een gewricht.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Gewrichten zitten aan elkaar door kapselbanden.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</a:t>
            </a:r>
            <a:r>
              <a:rPr lang="nl-BE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Kapselbanden </a:t>
            </a:r>
            <a:r>
              <a:rPr lang="nl-BE" dirty="0">
                <a:latin typeface="+mj-lt"/>
              </a:rPr>
              <a:t>zorgen ervoor dat gewrichten 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stevig bij elkaar blijven zitten.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Een verzwikking ontstaat..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- Bijvoorbeeld als je je enkel verstuikt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Gevolg..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- Kapselbanden worden uitgerekt op een manier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waarvoor het niet bedoeld is.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Op deze plaats ontstaat vaak een opzwelling (pijn)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FB87166C-E4FC-4350-F23B-A222F744CE0F}"/>
              </a:ext>
            </a:extLst>
          </p:cNvPr>
          <p:cNvCxnSpPr/>
          <p:nvPr/>
        </p:nvCxnSpPr>
        <p:spPr>
          <a:xfrm>
            <a:off x="3853543" y="3312367"/>
            <a:ext cx="2196738" cy="606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3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AAB19FD-5D4A-7CEE-9373-F1949CF3E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r="23125"/>
          <a:stretch/>
        </p:blipFill>
        <p:spPr bwMode="auto">
          <a:xfrm>
            <a:off x="7269480" y="2873864"/>
            <a:ext cx="4587240" cy="36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512.707 afbeeldingen voor pastel orange: afbeeldingen, stockfoto's en  vectoren | Shutterstock">
            <a:extLst>
              <a:ext uri="{FF2B5EF4-FFF2-40B4-BE49-F238E27FC236}">
                <a16:creationId xmlns:a16="http://schemas.microsoft.com/office/drawing/2014/main" id="{A3FE7815-D3BC-5E94-6416-F42738C9D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-123825" y="-798513"/>
            <a:ext cx="12439650" cy="81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429000" y="336664"/>
            <a:ext cx="4785360" cy="6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429000" y="346185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Ontwrichting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9095757-B14F-5044-0A9C-7DAA5DA3499E}"/>
              </a:ext>
            </a:extLst>
          </p:cNvPr>
          <p:cNvSpPr txBox="1"/>
          <p:nvPr/>
        </p:nvSpPr>
        <p:spPr>
          <a:xfrm>
            <a:off x="215266" y="1178297"/>
            <a:ext cx="86836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Ontwrichting</a:t>
            </a:r>
            <a:r>
              <a:rPr lang="nl-BE" dirty="0">
                <a:latin typeface="+mj-lt"/>
              </a:rPr>
              <a:t> (</a:t>
            </a:r>
            <a:r>
              <a:rPr lang="nl-BE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uit de kom</a:t>
            </a:r>
            <a:r>
              <a:rPr lang="nl-BE" dirty="0">
                <a:latin typeface="+mj-lt"/>
              </a:rPr>
              <a:t>) is een </a:t>
            </a:r>
            <a:r>
              <a:rPr lang="nl-NL" dirty="0">
                <a:latin typeface="+mj-lt"/>
              </a:rPr>
              <a:t>blessure waarbij de gewrichtskogel uit de gewrichtskom schiet.</a:t>
            </a: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r>
              <a:rPr lang="nl-NL" i="1" dirty="0">
                <a:latin typeface="+mj-lt"/>
              </a:rPr>
              <a:t>Een ontwrichting kun je bijvoorbeeld krijgen..</a:t>
            </a:r>
            <a:br>
              <a:rPr lang="nl-NL" i="1" dirty="0">
                <a:latin typeface="+mj-lt"/>
              </a:rPr>
            </a:br>
            <a:r>
              <a:rPr lang="nl-NL" dirty="0">
                <a:latin typeface="+mj-lt"/>
              </a:rPr>
              <a:t>- Als je verkeerd op je arm valt.</a:t>
            </a: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r>
              <a:rPr lang="nl-NL" i="1" dirty="0">
                <a:latin typeface="+mj-lt"/>
              </a:rPr>
              <a:t>Gevolg..</a:t>
            </a:r>
            <a:br>
              <a:rPr lang="nl-NL" i="1" dirty="0">
                <a:latin typeface="+mj-lt"/>
              </a:rPr>
            </a:br>
            <a:r>
              <a:rPr lang="nl-NL" dirty="0">
                <a:latin typeface="+mj-lt"/>
              </a:rPr>
              <a:t>Elleboog schiet uit de kom</a:t>
            </a: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r>
              <a:rPr lang="nl-BE" i="1" dirty="0">
                <a:latin typeface="+mj-lt"/>
              </a:rPr>
              <a:t>Wat als ik of iemand anders het heeft?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- De arts moet de gewricht kogel van het opperarmbeen weer op de 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juiste plek (kom van ellepijp terugbrengen)</a:t>
            </a:r>
            <a:br>
              <a:rPr lang="nl-NL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NL" dirty="0">
                <a:latin typeface="+mj-lt"/>
                <a:sym typeface="Wingdings" panose="05000000000000000000" pitchFamily="2" charset="2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8549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12.707 afbeeldingen voor pastel orange: afbeeldingen, stockfoto's en  vectoren | Shutterstock">
            <a:extLst>
              <a:ext uri="{FF2B5EF4-FFF2-40B4-BE49-F238E27FC236}">
                <a16:creationId xmlns:a16="http://schemas.microsoft.com/office/drawing/2014/main" id="{A3FE7815-D3BC-5E94-6416-F42738C9D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-123825" y="-798513"/>
            <a:ext cx="12439650" cy="81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429000" y="336664"/>
            <a:ext cx="4785360" cy="6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429000" y="346185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Nu jullie…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9095757-B14F-5044-0A9C-7DAA5DA3499E}"/>
              </a:ext>
            </a:extLst>
          </p:cNvPr>
          <p:cNvSpPr txBox="1"/>
          <p:nvPr/>
        </p:nvSpPr>
        <p:spPr>
          <a:xfrm>
            <a:off x="215266" y="1178297"/>
            <a:ext cx="868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BE" dirty="0">
                <a:latin typeface="+mj-lt"/>
              </a:rPr>
            </a:br>
            <a:br>
              <a:rPr lang="nl-NL" dirty="0">
                <a:latin typeface="+mj-lt"/>
                <a:sym typeface="Wingdings" panose="05000000000000000000" pitchFamily="2" charset="2"/>
              </a:rPr>
            </a:br>
            <a:endParaRPr lang="nl-BE" dirty="0">
              <a:latin typeface="+mj-lt"/>
            </a:endParaRP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C085F958-B3D4-F901-228E-DFF44168B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55446"/>
              </p:ext>
            </p:extLst>
          </p:nvPr>
        </p:nvGraphicFramePr>
        <p:xfrm>
          <a:off x="99152" y="2096235"/>
          <a:ext cx="11881354" cy="2966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80357">
                  <a:extLst>
                    <a:ext uri="{9D8B030D-6E8A-4147-A177-3AD203B41FA5}">
                      <a16:colId xmlns:a16="http://schemas.microsoft.com/office/drawing/2014/main" val="2004526129"/>
                    </a:ext>
                  </a:extLst>
                </a:gridCol>
                <a:gridCol w="2659226">
                  <a:extLst>
                    <a:ext uri="{9D8B030D-6E8A-4147-A177-3AD203B41FA5}">
                      <a16:colId xmlns:a16="http://schemas.microsoft.com/office/drawing/2014/main" val="583737807"/>
                    </a:ext>
                  </a:extLst>
                </a:gridCol>
                <a:gridCol w="2276669">
                  <a:extLst>
                    <a:ext uri="{9D8B030D-6E8A-4147-A177-3AD203B41FA5}">
                      <a16:colId xmlns:a16="http://schemas.microsoft.com/office/drawing/2014/main" val="2796383168"/>
                    </a:ext>
                  </a:extLst>
                </a:gridCol>
                <a:gridCol w="2827176">
                  <a:extLst>
                    <a:ext uri="{9D8B030D-6E8A-4147-A177-3AD203B41FA5}">
                      <a16:colId xmlns:a16="http://schemas.microsoft.com/office/drawing/2014/main" val="3208887263"/>
                    </a:ext>
                  </a:extLst>
                </a:gridCol>
                <a:gridCol w="2537926">
                  <a:extLst>
                    <a:ext uri="{9D8B030D-6E8A-4147-A177-3AD203B41FA5}">
                      <a16:colId xmlns:a16="http://schemas.microsoft.com/office/drawing/2014/main" val="3591842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noProof="0"/>
                        <a:t>Blessure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noProof="0" dirty="0"/>
                        <a:t>Wat is het?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noProof="0" dirty="0"/>
                        <a:t>Hoe ontstaan het?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noProof="0" dirty="0"/>
                        <a:t>Hoe herken je het?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noProof="0" dirty="0"/>
                        <a:t>Hoe geneest het?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267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noProof="0"/>
                        <a:t>Verzwikking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8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noProof="0"/>
                        <a:t>Spierscheuring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27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noProof="0"/>
                        <a:t>Ontwrichting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32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noProof="0"/>
                        <a:t>Kneuzing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909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noProof="0"/>
                        <a:t>Voetbalknie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59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noProof="0"/>
                        <a:t>Botbreuk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58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noProof="0"/>
                        <a:t>Spierpijn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34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72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512.707 afbeeldingen voor pastel orange: afbeeldingen, stockfoto's en  vectoren | Shutterstock">
            <a:extLst>
              <a:ext uri="{FF2B5EF4-FFF2-40B4-BE49-F238E27FC236}">
                <a16:creationId xmlns:a16="http://schemas.microsoft.com/office/drawing/2014/main" id="{E73FB571-B983-4D87-F6A2-90D4E4ACD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-123825" y="-798513"/>
            <a:ext cx="12439650" cy="81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872119" y="303740"/>
            <a:ext cx="4381500" cy="6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3600" dirty="0">
                <a:latin typeface="+mj-lt"/>
              </a:rPr>
            </a:br>
            <a:endParaRPr lang="nl-NL" sz="3600" i="1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B9073205-4319-C76F-E7B7-3ED4E64BA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92070"/>
              </p:ext>
            </p:extLst>
          </p:nvPr>
        </p:nvGraphicFramePr>
        <p:xfrm>
          <a:off x="466518" y="1324668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48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5">
            <a:extLst>
              <a:ext uri="{FF2B5EF4-FFF2-40B4-BE49-F238E27FC236}">
                <a16:creationId xmlns:a16="http://schemas.microsoft.com/office/drawing/2014/main" id="{A3DD698C-EDA1-7B6A-DC29-F2DFF050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806" y="2577028"/>
            <a:ext cx="37876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Huiswerk 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14073D7-A85E-0055-9A4F-6482B8DF4839}"/>
              </a:ext>
            </a:extLst>
          </p:cNvPr>
          <p:cNvCxnSpPr>
            <a:cxnSpLocks/>
          </p:cNvCxnSpPr>
          <p:nvPr/>
        </p:nvCxnSpPr>
        <p:spPr>
          <a:xfrm>
            <a:off x="5815013" y="1544843"/>
            <a:ext cx="0" cy="3627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B8ED5C-E0BC-6FE1-9C04-062F9038AFA7}"/>
              </a:ext>
            </a:extLst>
          </p:cNvPr>
          <p:cNvSpPr txBox="1">
            <a:spLocks/>
          </p:cNvSpPr>
          <p:nvPr/>
        </p:nvSpPr>
        <p:spPr>
          <a:xfrm>
            <a:off x="1031745" y="2933898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4" descr="512.707 afbeeldingen voor pastel orange: afbeeldingen, stockfoto's en  vectoren | Shutterstock">
            <a:extLst>
              <a:ext uri="{FF2B5EF4-FFF2-40B4-BE49-F238E27FC236}">
                <a16:creationId xmlns:a16="http://schemas.microsoft.com/office/drawing/2014/main" id="{1B14C28F-A73F-974B-9747-D69C0ACB6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-123825" y="-798513"/>
            <a:ext cx="12439650" cy="81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0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C6C21AE-5486-3F52-AF1C-C05E649B2CBD}"/>
              </a:ext>
            </a:extLst>
          </p:cNvPr>
          <p:cNvSpPr/>
          <p:nvPr/>
        </p:nvSpPr>
        <p:spPr>
          <a:xfrm>
            <a:off x="3676650" y="2751142"/>
            <a:ext cx="6860382" cy="10980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3444241-4A1B-0CB0-D41F-9C87A33A2E50}"/>
              </a:ext>
            </a:extLst>
          </p:cNvPr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458911A-232B-3214-453E-9D52E700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805398"/>
            <a:ext cx="1752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/>
            <a:r>
              <a:rPr lang="nl-BE" altLang="en-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4.7 Vorm en functie van botten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C90E8AD-B032-CC5B-FD4F-B26B2B9A46B3}"/>
              </a:ext>
            </a:extLst>
          </p:cNvPr>
          <p:cNvSpPr txBox="1"/>
          <p:nvPr/>
        </p:nvSpPr>
        <p:spPr>
          <a:xfrm>
            <a:off x="4737236" y="2973303"/>
            <a:ext cx="5645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000" b="0" i="0" dirty="0">
                <a:effectLst/>
                <a:latin typeface="+mj-lt"/>
              </a:rPr>
              <a:t> Je kunt het verband tussen de vorm en de functie van botten beschrijven.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3E3A89-0415-DAFC-9F2F-FE05D91E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83" y="2923386"/>
            <a:ext cx="807720" cy="8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512.707 afbeeldingen voor pastel orange: afbeeldingen, stockfoto's en  vectoren | Shutterstock">
            <a:extLst>
              <a:ext uri="{FF2B5EF4-FFF2-40B4-BE49-F238E27FC236}">
                <a16:creationId xmlns:a16="http://schemas.microsoft.com/office/drawing/2014/main" id="{D3542AA9-631C-BAB4-22CD-706FA4301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-123825" y="-798513"/>
            <a:ext cx="12439650" cy="81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5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872119" y="303740"/>
            <a:ext cx="4381500" cy="6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30708D7-AA1E-06C4-99B9-302D5AF03C11}"/>
              </a:ext>
            </a:extLst>
          </p:cNvPr>
          <p:cNvSpPr/>
          <p:nvPr/>
        </p:nvSpPr>
        <p:spPr>
          <a:xfrm>
            <a:off x="4602740" y="2058868"/>
            <a:ext cx="2920258" cy="28589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733924" y="2967335"/>
            <a:ext cx="272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+mj-lt"/>
              </a:rPr>
              <a:t>1</a:t>
            </a:r>
            <a:r>
              <a:rPr lang="nl-NL" dirty="0">
                <a:latin typeface="+mj-lt"/>
              </a:rPr>
              <a:t>. Je kunt oorzaken en gevolgen van enkele blessures noemen.</a:t>
            </a:r>
            <a:endParaRPr lang="nl-BE" dirty="0">
              <a:latin typeface="+mj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pic>
        <p:nvPicPr>
          <p:cNvPr id="3" name="Picture 4" descr="512.707 afbeeldingen voor pastel orange: afbeeldingen, stockfoto's en  vectoren | Shutterstock">
            <a:extLst>
              <a:ext uri="{FF2B5EF4-FFF2-40B4-BE49-F238E27FC236}">
                <a16:creationId xmlns:a16="http://schemas.microsoft.com/office/drawing/2014/main" id="{DEFE7D78-9D36-F21B-0CEC-5C9815FCC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-123825" y="-798513"/>
            <a:ext cx="12439650" cy="81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217436" y="336664"/>
            <a:ext cx="3741575" cy="6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Blessures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9B9DEBE-A21F-9F98-3DFD-54E009276F0C}"/>
              </a:ext>
            </a:extLst>
          </p:cNvPr>
          <p:cNvSpPr txBox="1"/>
          <p:nvPr/>
        </p:nvSpPr>
        <p:spPr>
          <a:xfrm>
            <a:off x="5504776" y="1182029"/>
            <a:ext cx="109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Blessures</a:t>
            </a:r>
            <a:endParaRPr lang="nl-BE" dirty="0">
              <a:latin typeface="+mj-lt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49FA613-2121-370B-80D1-862DEC166908}"/>
              </a:ext>
            </a:extLst>
          </p:cNvPr>
          <p:cNvSpPr txBox="1"/>
          <p:nvPr/>
        </p:nvSpPr>
        <p:spPr>
          <a:xfrm>
            <a:off x="4499091" y="1551361"/>
            <a:ext cx="3193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latin typeface="+mj-lt"/>
              </a:rPr>
              <a:t>Beschadigingen aan het lichaam</a:t>
            </a:r>
            <a:endParaRPr lang="en-US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9CCA885-9422-B9FE-85BF-BDB72B0B5CF6}"/>
              </a:ext>
            </a:extLst>
          </p:cNvPr>
          <p:cNvSpPr txBox="1"/>
          <p:nvPr/>
        </p:nvSpPr>
        <p:spPr>
          <a:xfrm>
            <a:off x="410547" y="2053691"/>
            <a:ext cx="432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+mj-lt"/>
              </a:rPr>
              <a:t>Polsblessure snowboarden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1CAB4F2-9049-DAD3-EE27-DED025D47695}"/>
              </a:ext>
            </a:extLst>
          </p:cNvPr>
          <p:cNvSpPr txBox="1"/>
          <p:nvPr/>
        </p:nvSpPr>
        <p:spPr>
          <a:xfrm>
            <a:off x="7798536" y="2334919"/>
            <a:ext cx="432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+mj-lt"/>
              </a:rPr>
              <a:t>Polsblessure skaten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59F83A7-3BD2-2801-04B1-36803F9DCBB8}"/>
              </a:ext>
            </a:extLst>
          </p:cNvPr>
          <p:cNvSpPr txBox="1"/>
          <p:nvPr/>
        </p:nvSpPr>
        <p:spPr>
          <a:xfrm>
            <a:off x="4526798" y="3019224"/>
            <a:ext cx="244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+mj-lt"/>
              </a:rPr>
              <a:t>Tenniselleboog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3528FF3-1F4B-F3E5-CE71-A50B7B61C0A3}"/>
              </a:ext>
            </a:extLst>
          </p:cNvPr>
          <p:cNvSpPr txBox="1"/>
          <p:nvPr/>
        </p:nvSpPr>
        <p:spPr>
          <a:xfrm>
            <a:off x="788254" y="3924260"/>
            <a:ext cx="441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+mj-lt"/>
              </a:rPr>
              <a:t>Hoofd bij val met schaatsen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B863D07-9E2F-307A-2848-A2275678D2F6}"/>
              </a:ext>
            </a:extLst>
          </p:cNvPr>
          <p:cNvSpPr txBox="1"/>
          <p:nvPr/>
        </p:nvSpPr>
        <p:spPr>
          <a:xfrm>
            <a:off x="6985805" y="3662650"/>
            <a:ext cx="441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+mj-lt"/>
              </a:rPr>
              <a:t>Val van paard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9D5EDC5-EDAA-937B-6863-14587B69C2F8}"/>
              </a:ext>
            </a:extLst>
          </p:cNvPr>
          <p:cNvSpPr txBox="1"/>
          <p:nvPr/>
        </p:nvSpPr>
        <p:spPr>
          <a:xfrm>
            <a:off x="5404160" y="4694912"/>
            <a:ext cx="441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+mj-lt"/>
              </a:rPr>
              <a:t>Nekblessure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19A4055-0998-4D13-9BD8-54EADC540CE2}"/>
              </a:ext>
            </a:extLst>
          </p:cNvPr>
          <p:cNvSpPr txBox="1"/>
          <p:nvPr/>
        </p:nvSpPr>
        <p:spPr>
          <a:xfrm>
            <a:off x="410547" y="5794829"/>
            <a:ext cx="441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+mj-lt"/>
              </a:rPr>
              <a:t>Blessure aan rug door fietsval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9603FAC-618B-4836-18FB-00805AB055C8}"/>
              </a:ext>
            </a:extLst>
          </p:cNvPr>
          <p:cNvSpPr txBox="1"/>
          <p:nvPr/>
        </p:nvSpPr>
        <p:spPr>
          <a:xfrm>
            <a:off x="8591756" y="5533219"/>
            <a:ext cx="441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+mj-lt"/>
              </a:rPr>
              <a:t>Hernia</a:t>
            </a:r>
          </a:p>
        </p:txBody>
      </p:sp>
      <p:pic>
        <p:nvPicPr>
          <p:cNvPr id="3" name="Picture 4" descr="512.707 afbeeldingen voor pastel orange: afbeeldingen, stockfoto's en  vectoren | Shutterstock">
            <a:extLst>
              <a:ext uri="{FF2B5EF4-FFF2-40B4-BE49-F238E27FC236}">
                <a16:creationId xmlns:a16="http://schemas.microsoft.com/office/drawing/2014/main" id="{5A0F097C-26D6-F42E-9133-4B214A6B8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-123825" y="-798513"/>
            <a:ext cx="12439650" cy="81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512.707 afbeeldingen voor pastel orange: afbeeldingen, stockfoto's en  vectoren | Shutterstock">
            <a:extLst>
              <a:ext uri="{FF2B5EF4-FFF2-40B4-BE49-F238E27FC236}">
                <a16:creationId xmlns:a16="http://schemas.microsoft.com/office/drawing/2014/main" id="{06688914-7F61-57D5-3759-F8229625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-123825" y="-798513"/>
            <a:ext cx="12439650" cy="81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429000" y="336664"/>
            <a:ext cx="4785360" cy="6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429000" y="346185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Spierpijn en spierscheuring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9B9DEBE-A21F-9F98-3DFD-54E009276F0C}"/>
              </a:ext>
            </a:extLst>
          </p:cNvPr>
          <p:cNvSpPr txBox="1"/>
          <p:nvPr/>
        </p:nvSpPr>
        <p:spPr>
          <a:xfrm>
            <a:off x="483948" y="1208777"/>
            <a:ext cx="50976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Spierpijn ontstaat </a:t>
            </a:r>
            <a:r>
              <a:rPr lang="nl-BE" i="1" dirty="0">
                <a:latin typeface="+mj-lt"/>
              </a:rPr>
              <a:t>als je..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Heel intensief sport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Sport doet die je niet gewend bent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Wat gebeurd er..?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Er kan niet genoeg zuurstof aangevoerd worden naar de spieren waardoor er geen goede verbranding kan plaatsvinden.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Je lichaam maakt vervolgens een afvalstof aan die heel zuur is (</a:t>
            </a:r>
            <a:r>
              <a:rPr lang="nl-BE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melkzuur</a:t>
            </a:r>
            <a:r>
              <a:rPr lang="nl-BE" dirty="0">
                <a:latin typeface="+mj-lt"/>
              </a:rPr>
              <a:t>) en dat zorgt voor verzuring van de spieren.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Gevolg..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- Stekende en scherpe pijn (gaat meestal snel weer over)</a:t>
            </a:r>
            <a:br>
              <a:rPr lang="nl-BE" dirty="0">
                <a:latin typeface="+mj-lt"/>
              </a:rPr>
            </a:br>
            <a:br>
              <a:rPr lang="nl-BE" i="1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9095757-B14F-5044-0A9C-7DAA5DA3499E}"/>
              </a:ext>
            </a:extLst>
          </p:cNvPr>
          <p:cNvSpPr txBox="1"/>
          <p:nvPr/>
        </p:nvSpPr>
        <p:spPr>
          <a:xfrm>
            <a:off x="6399886" y="1208777"/>
            <a:ext cx="5097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Spierscheuring</a:t>
            </a:r>
            <a:r>
              <a:rPr lang="nl-BE" i="1" dirty="0">
                <a:latin typeface="+mj-lt"/>
              </a:rPr>
              <a:t> ontstaat bij..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Een te sterke inspanning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Plotselinge beweging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Wat gebeurd er..?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</a:t>
            </a:r>
            <a:r>
              <a:rPr lang="nl-BE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Spierscheuring</a:t>
            </a:r>
            <a:r>
              <a:rPr lang="nl-BE" dirty="0">
                <a:latin typeface="+mj-lt"/>
              </a:rPr>
              <a:t> is een blessure van de spieren waarbij spiervezels zijn beschadigd.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Kan in verschillende spieren voorkomen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Gevolg..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- Voelt alsof je een zweep tegen je spier aan krijgt (</a:t>
            </a:r>
            <a:r>
              <a:rPr lang="nl-BE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zweepslag</a:t>
            </a:r>
            <a:r>
              <a:rPr lang="nl-BE" dirty="0">
                <a:latin typeface="+mj-lt"/>
              </a:rPr>
              <a:t>).</a:t>
            </a:r>
            <a:br>
              <a:rPr lang="nl-BE" dirty="0">
                <a:latin typeface="+mj-lt"/>
              </a:rPr>
            </a:br>
            <a:br>
              <a:rPr lang="nl-BE" i="1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58DE935-8277-7066-1345-E3A19A035E74}"/>
              </a:ext>
            </a:extLst>
          </p:cNvPr>
          <p:cNvSpPr txBox="1"/>
          <p:nvPr/>
        </p:nvSpPr>
        <p:spPr>
          <a:xfrm>
            <a:off x="6399886" y="5414140"/>
            <a:ext cx="3749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i="1" dirty="0">
                <a:latin typeface="+mj-lt"/>
              </a:rPr>
              <a:t>Voorkomen door..</a:t>
            </a:r>
            <a:br>
              <a:rPr lang="nl-BE" b="1" i="1" dirty="0">
                <a:latin typeface="+mj-lt"/>
              </a:rPr>
            </a:br>
            <a:r>
              <a:rPr lang="nl-BE" dirty="0">
                <a:latin typeface="+mj-lt"/>
              </a:rPr>
              <a:t>- Goede warming-up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Coolingdown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Voeding (vitaminen en mineralen)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i="1" dirty="0"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785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5526824-B82C-07E4-B4F1-7009FD81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90" y="1255010"/>
            <a:ext cx="6232267" cy="217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512.707 afbeeldingen voor pastel orange: afbeeldingen, stockfoto's en  vectoren | Shutterstock">
            <a:extLst>
              <a:ext uri="{FF2B5EF4-FFF2-40B4-BE49-F238E27FC236}">
                <a16:creationId xmlns:a16="http://schemas.microsoft.com/office/drawing/2014/main" id="{A3FE7815-D3BC-5E94-6416-F42738C9D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-123825" y="-798513"/>
            <a:ext cx="12439650" cy="81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429000" y="336664"/>
            <a:ext cx="4785360" cy="6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429000" y="346185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Botbreuken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9095757-B14F-5044-0A9C-7DAA5DA3499E}"/>
              </a:ext>
            </a:extLst>
          </p:cNvPr>
          <p:cNvSpPr txBox="1"/>
          <p:nvPr/>
        </p:nvSpPr>
        <p:spPr>
          <a:xfrm>
            <a:off x="276226" y="1178297"/>
            <a:ext cx="86836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Botbreuken</a:t>
            </a:r>
            <a:r>
              <a:rPr lang="nl-BE" i="1" dirty="0">
                <a:latin typeface="+mj-lt"/>
              </a:rPr>
              <a:t> ontstaan bij..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Gebeurd bij ongelukken, sporten of valpartijen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Hoe herken je het?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- Pijn op plaats van de breuk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Simpele bewegingen worden moeilijk uitvoerbaar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Zwelling (plek die dik of opgezet is)</a:t>
            </a:r>
            <a:br>
              <a:rPr lang="nl-BE" i="1" dirty="0">
                <a:latin typeface="+mj-lt"/>
              </a:rPr>
            </a:br>
            <a:br>
              <a:rPr lang="nl-BE" i="1" dirty="0">
                <a:latin typeface="+mj-lt"/>
              </a:rPr>
            </a:br>
            <a:r>
              <a:rPr lang="nl-BE" i="1" dirty="0">
                <a:latin typeface="+mj-lt"/>
              </a:rPr>
              <a:t>Hoe weet je het zeker?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- Röntgenfoto</a:t>
            </a:r>
            <a:br>
              <a:rPr lang="nl-BE" i="1" dirty="0">
                <a:latin typeface="+mj-lt"/>
              </a:rPr>
            </a:br>
            <a:br>
              <a:rPr lang="nl-BE" i="1" dirty="0">
                <a:latin typeface="+mj-lt"/>
              </a:rPr>
            </a:br>
            <a:r>
              <a:rPr lang="nl-BE" i="1" dirty="0">
                <a:latin typeface="+mj-lt"/>
              </a:rPr>
              <a:t>Botbreuken kunnen op verschillende plaatsen plaatsvinden..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- Op sommige locaties is het nodig om te gipsen.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Op sommige plaatsen is dit niet mogelijk. Dan..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	◦ Na de breuk liggen botten heel mooi op elkaar (vergroeien weer)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	◦ Na de breuk schieten de botten van elkaar af </a:t>
            </a:r>
            <a:r>
              <a:rPr lang="nl-BE" dirty="0">
                <a:latin typeface="+mj-lt"/>
                <a:sym typeface="Wingdings" panose="05000000000000000000" pitchFamily="2" charset="2"/>
              </a:rPr>
              <a:t> operatie nodig</a:t>
            </a:r>
            <a:br>
              <a:rPr lang="nl-BE" dirty="0">
                <a:latin typeface="+mj-lt"/>
                <a:sym typeface="Wingdings" panose="05000000000000000000" pitchFamily="2" charset="2"/>
              </a:rPr>
            </a:br>
            <a:r>
              <a:rPr lang="nl-BE" dirty="0">
                <a:latin typeface="+mj-lt"/>
                <a:sym typeface="Wingdings" panose="05000000000000000000" pitchFamily="2" charset="2"/>
              </a:rPr>
              <a:t> 	</a:t>
            </a:r>
            <a:r>
              <a:rPr lang="nl-BE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Bot zetten 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een arts brengt de twee helften van het bot weer in de goede stand</a:t>
            </a:r>
            <a:br>
              <a:rPr lang="nl-NL" dirty="0">
                <a:latin typeface="+mj-lt"/>
                <a:sym typeface="Wingdings" panose="05000000000000000000" pitchFamily="2" charset="2"/>
              </a:rPr>
            </a:br>
            <a:r>
              <a:rPr lang="nl-NL" dirty="0">
                <a:latin typeface="+mj-lt"/>
                <a:sym typeface="Wingdings" panose="05000000000000000000" pitchFamily="2" charset="2"/>
              </a:rPr>
              <a:t> 	- Met behulp van: gips, schroeven, plaat of pinnen</a:t>
            </a:r>
            <a:br>
              <a:rPr lang="nl-NL" dirty="0">
                <a:latin typeface="+mj-lt"/>
                <a:sym typeface="Wingdings" panose="05000000000000000000" pitchFamily="2" charset="2"/>
              </a:rPr>
            </a:br>
            <a:endParaRPr lang="nl-BE" dirty="0">
              <a:latin typeface="+mj-lt"/>
            </a:endParaRP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A073BCA0-E531-7A66-C6A2-39073D93DF73}"/>
              </a:ext>
            </a:extLst>
          </p:cNvPr>
          <p:cNvCxnSpPr>
            <a:cxnSpLocks/>
          </p:cNvCxnSpPr>
          <p:nvPr/>
        </p:nvCxnSpPr>
        <p:spPr>
          <a:xfrm flipV="1">
            <a:off x="1754155" y="3256384"/>
            <a:ext cx="6167535" cy="578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C692A48-889C-3238-A533-93CBA5F4ADF2}"/>
              </a:ext>
            </a:extLst>
          </p:cNvPr>
          <p:cNvCxnSpPr>
            <a:cxnSpLocks/>
          </p:cNvCxnSpPr>
          <p:nvPr/>
        </p:nvCxnSpPr>
        <p:spPr>
          <a:xfrm flipV="1">
            <a:off x="1754155" y="3429000"/>
            <a:ext cx="8683690" cy="40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CD268834-A29F-F800-D22B-AEE5AD21D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0" r="32625"/>
          <a:stretch/>
        </p:blipFill>
        <p:spPr bwMode="auto">
          <a:xfrm>
            <a:off x="9890760" y="3901638"/>
            <a:ext cx="1900069" cy="26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79CE8A97-40B6-823E-4F70-DCCFF139F29D}"/>
              </a:ext>
            </a:extLst>
          </p:cNvPr>
          <p:cNvCxnSpPr>
            <a:cxnSpLocks/>
          </p:cNvCxnSpPr>
          <p:nvPr/>
        </p:nvCxnSpPr>
        <p:spPr>
          <a:xfrm flipV="1">
            <a:off x="8523573" y="5258827"/>
            <a:ext cx="1096201" cy="50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28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0DE9272-581B-97B6-B52B-D2A652835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r="28375"/>
          <a:stretch/>
        </p:blipFill>
        <p:spPr bwMode="auto">
          <a:xfrm>
            <a:off x="7284720" y="1277866"/>
            <a:ext cx="4687352" cy="52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512.707 afbeeldingen voor pastel orange: afbeeldingen, stockfoto's en  vectoren | Shutterstock">
            <a:extLst>
              <a:ext uri="{FF2B5EF4-FFF2-40B4-BE49-F238E27FC236}">
                <a16:creationId xmlns:a16="http://schemas.microsoft.com/office/drawing/2014/main" id="{A3FE7815-D3BC-5E94-6416-F42738C9D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-123825" y="-798513"/>
            <a:ext cx="12439650" cy="81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429000" y="336664"/>
            <a:ext cx="4785360" cy="6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429000" y="346185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Voetbalknie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9095757-B14F-5044-0A9C-7DAA5DA3499E}"/>
              </a:ext>
            </a:extLst>
          </p:cNvPr>
          <p:cNvSpPr txBox="1"/>
          <p:nvPr/>
        </p:nvSpPr>
        <p:spPr>
          <a:xfrm>
            <a:off x="219928" y="1283508"/>
            <a:ext cx="868369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Voetbalknie is een van de meest voorkomende blessures.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Meniscus </a:t>
            </a:r>
            <a:r>
              <a:rPr lang="nl-BE" dirty="0">
                <a:latin typeface="+mj-lt"/>
              </a:rPr>
              <a:t>is een schijfje kraakbeen in de knie.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Tussen het dijbeen en scheenbeen bevinden zich twee meniscus.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Wat is een voetbalknie?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Scheuring in de meniscus.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Mogelijk dat </a:t>
            </a:r>
            <a:r>
              <a:rPr lang="nl-BE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kapselbanden</a:t>
            </a:r>
            <a:r>
              <a:rPr lang="nl-BE" dirty="0">
                <a:latin typeface="+mj-lt"/>
              </a:rPr>
              <a:t> (knieband / kruisband) beschadigen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Hoe ontstaat het?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Als je met je lichaam draait terwijl het onderbeen blijft staan.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Hoe herken je het?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Zwelling 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Wat als je het hebt?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- In meeste gevallen zorgt voldoende rust voor genezing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Ook kan de meniscus operatief behandeld worden</a:t>
            </a:r>
            <a:br>
              <a:rPr lang="nl-BE" i="1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NL" dirty="0">
                <a:latin typeface="+mj-lt"/>
                <a:sym typeface="Wingdings" panose="05000000000000000000" pitchFamily="2" charset="2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462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Js bij sportblessures? Niet cool! - Fysio Physics">
            <a:extLst>
              <a:ext uri="{FF2B5EF4-FFF2-40B4-BE49-F238E27FC236}">
                <a16:creationId xmlns:a16="http://schemas.microsoft.com/office/drawing/2014/main" id="{085680A7-E27E-E5D3-07AB-63895240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4" y="1945260"/>
            <a:ext cx="5419726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512.707 afbeeldingen voor pastel orange: afbeeldingen, stockfoto's en  vectoren | Shutterstock">
            <a:extLst>
              <a:ext uri="{FF2B5EF4-FFF2-40B4-BE49-F238E27FC236}">
                <a16:creationId xmlns:a16="http://schemas.microsoft.com/office/drawing/2014/main" id="{A3FE7815-D3BC-5E94-6416-F42738C9D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-123825" y="-798513"/>
            <a:ext cx="12439650" cy="81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429000" y="336664"/>
            <a:ext cx="4785360" cy="67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429000" y="346185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Kneuzing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9095757-B14F-5044-0A9C-7DAA5DA3499E}"/>
              </a:ext>
            </a:extLst>
          </p:cNvPr>
          <p:cNvSpPr txBox="1"/>
          <p:nvPr/>
        </p:nvSpPr>
        <p:spPr>
          <a:xfrm>
            <a:off x="291466" y="1178297"/>
            <a:ext cx="76333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Kneuzing </a:t>
            </a:r>
            <a:r>
              <a:rPr lang="nl-NL" dirty="0">
                <a:latin typeface="+mj-lt"/>
              </a:rPr>
              <a:t>beschadiging van weefsel zonder dat er iets is gescheurd of gebroken.</a:t>
            </a:r>
            <a:br>
              <a:rPr lang="nl-NL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Een kneuzing ontstaat meestal door..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- Het krijgen van een duw, stomp of een trap.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Gevolg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- Inwendige bloeding die op je huid herkenbaar is als </a:t>
            </a:r>
            <a:r>
              <a:rPr lang="nl-BE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blauwe plek</a:t>
            </a:r>
          </a:p>
          <a:p>
            <a:r>
              <a:rPr lang="nl-BE" dirty="0">
                <a:latin typeface="+mj-lt"/>
              </a:rPr>
              <a:t>- Ontstaan zwelling (wanneer vocht zich ophoopt)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</a:t>
            </a:r>
          </a:p>
          <a:p>
            <a:r>
              <a:rPr lang="nl-BE" i="1" dirty="0">
                <a:latin typeface="+mj-lt"/>
              </a:rPr>
              <a:t>Wat als ik of iemand anders het heeft?</a:t>
            </a:r>
            <a:br>
              <a:rPr lang="nl-BE" i="1" dirty="0">
                <a:latin typeface="+mj-lt"/>
              </a:rPr>
            </a:br>
            <a:r>
              <a:rPr lang="nl-BE" i="1" dirty="0">
                <a:latin typeface="+mj-lt"/>
              </a:rPr>
              <a:t>-</a:t>
            </a:r>
            <a:r>
              <a:rPr lang="nl-BE" dirty="0">
                <a:latin typeface="+mj-lt"/>
              </a:rPr>
              <a:t> Koelen helpt voor het verminderen van de pijn en zwelling.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	◦ Handdoek met ijs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	◦ Handdoek met koelpack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	◦ Lauw water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	Waarom koelen? 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Blessure geneest door rust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NL" dirty="0">
                <a:latin typeface="+mj-lt"/>
                <a:sym typeface="Wingdings" panose="05000000000000000000" pitchFamily="2" charset="2"/>
              </a:rPr>
            </a:br>
            <a:endParaRPr lang="nl-BE" dirty="0">
              <a:latin typeface="+mj-l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A6D73A-20C1-F63C-9B1C-AA1FBF4DDDA2}"/>
              </a:ext>
            </a:extLst>
          </p:cNvPr>
          <p:cNvSpPr txBox="1"/>
          <p:nvPr/>
        </p:nvSpPr>
        <p:spPr>
          <a:xfrm>
            <a:off x="2979420" y="5031224"/>
            <a:ext cx="704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solidFill>
                  <a:srgbClr val="FF0000"/>
                </a:solidFill>
                <a:latin typeface="+mj-lt"/>
              </a:rPr>
              <a:t>Deze dingen vernauwen bloedvaten en bloedtoevoer naar de zwelling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Blessures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celkern en celdeling </dc:title>
  <dc:creator>mike baets</dc:creator>
  <cp:lastModifiedBy>mike baets</cp:lastModifiedBy>
  <cp:revision>31</cp:revision>
  <dcterms:created xsi:type="dcterms:W3CDTF">2022-12-08T13:49:26Z</dcterms:created>
  <dcterms:modified xsi:type="dcterms:W3CDTF">2024-05-15T07:59:27Z</dcterms:modified>
</cp:coreProperties>
</file>