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hfkd7doB7qJNkfdIAi1EYSlq7X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van twee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9" name="Google Shape;69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K3: THEMA GEZOND ETEN EN BEWEGEN - Gravenbos" id="97" name="Google Shape;97;p1"/>
          <p:cNvPicPr preferRelativeResize="0"/>
          <p:nvPr/>
        </p:nvPicPr>
        <p:blipFill rotWithShape="1">
          <a:blip r:embed="rId3">
            <a:alphaModFix amt="50000"/>
          </a:blip>
          <a:srcRect b="-1" l="7096" r="902" t="0"/>
          <a:stretch/>
        </p:blipFill>
        <p:spPr>
          <a:xfrm>
            <a:off x="20" y="1"/>
            <a:ext cx="1219198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 txBox="1"/>
          <p:nvPr>
            <p:ph type="ctrTitle"/>
          </p:nvPr>
        </p:nvSpPr>
        <p:spPr>
          <a:xfrm>
            <a:off x="1524000" y="1122362"/>
            <a:ext cx="9144000" cy="29005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D966"/>
              </a:buClr>
              <a:buSzPts val="6000"/>
              <a:buFont typeface="Calibri"/>
              <a:buNone/>
            </a:pPr>
            <a:r>
              <a:rPr lang="nl-BE">
                <a:solidFill>
                  <a:srgbClr val="FFD966"/>
                </a:solidFill>
              </a:rPr>
              <a:t>Gezond bewegen</a:t>
            </a:r>
            <a:endParaRPr/>
          </a:p>
        </p:txBody>
      </p:sp>
      <p:sp>
        <p:nvSpPr>
          <p:cNvPr id="99" name="Google Shape;99;p1"/>
          <p:cNvSpPr txBox="1"/>
          <p:nvPr>
            <p:ph idx="1" type="subTitle"/>
          </p:nvPr>
        </p:nvSpPr>
        <p:spPr>
          <a:xfrm>
            <a:off x="1524000" y="4159404"/>
            <a:ext cx="9144000" cy="1098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</a:pPr>
            <a:r>
              <a:rPr lang="nl-BE" sz="1800">
                <a:solidFill>
                  <a:srgbClr val="FFFFFF"/>
                </a:solidFill>
              </a:rPr>
              <a:t>4.5 Biologie voor jou</a:t>
            </a:r>
            <a:br>
              <a:rPr lang="nl-BE" sz="1800">
                <a:solidFill>
                  <a:srgbClr val="FFFFFF"/>
                </a:solidFill>
              </a:rPr>
            </a:br>
            <a:r>
              <a:rPr lang="nl-BE" sz="1800">
                <a:solidFill>
                  <a:srgbClr val="FFFFFF"/>
                </a:solidFill>
              </a:rPr>
              <a:t>Leerjaar 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ips voor huiswerk - Particulier Onderwijs Nederland" id="176" name="Google Shape;17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2425" y="3524250"/>
            <a:ext cx="4219575" cy="3333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ight Pink Background Vector Art, Icons, and Graphics for ..." id="177" name="Google Shape;177;p10"/>
          <p:cNvPicPr preferRelativeResize="0"/>
          <p:nvPr/>
        </p:nvPicPr>
        <p:blipFill rotWithShape="1">
          <a:blip r:embed="rId4">
            <a:alphaModFix amt="40000"/>
          </a:blip>
          <a:srcRect b="0" l="0" r="0" t="0"/>
          <a:stretch/>
        </p:blipFill>
        <p:spPr>
          <a:xfrm>
            <a:off x="-130629" y="-825831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0"/>
          <p:cNvSpPr/>
          <p:nvPr/>
        </p:nvSpPr>
        <p:spPr>
          <a:xfrm>
            <a:off x="3872119" y="303740"/>
            <a:ext cx="4381500" cy="6778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 txBox="1"/>
          <p:nvPr/>
        </p:nvSpPr>
        <p:spPr>
          <a:xfrm>
            <a:off x="4052887" y="344271"/>
            <a:ext cx="40862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Huiswerk</a:t>
            </a:r>
            <a:endParaRPr/>
          </a:p>
        </p:txBody>
      </p:sp>
      <p:sp>
        <p:nvSpPr>
          <p:cNvPr id="180" name="Google Shape;180;p10"/>
          <p:cNvSpPr txBox="1"/>
          <p:nvPr/>
        </p:nvSpPr>
        <p:spPr>
          <a:xfrm>
            <a:off x="545156" y="1306401"/>
            <a:ext cx="1135293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nl-BE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04" name="Google Shape;104;p2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-130629" y="-825831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"/>
          <p:cNvSpPr txBox="1"/>
          <p:nvPr/>
        </p:nvSpPr>
        <p:spPr>
          <a:xfrm>
            <a:off x="6289806" y="2438529"/>
            <a:ext cx="3787643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Welkom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Herhalen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Uitleg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Zijn de leerdoelen gehaald?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Practicum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Huiswerk </a:t>
            </a:r>
            <a:endParaRPr/>
          </a:p>
        </p:txBody>
      </p:sp>
      <p:cxnSp>
        <p:nvCxnSpPr>
          <p:cNvPr id="106" name="Google Shape;106;p2"/>
          <p:cNvCxnSpPr/>
          <p:nvPr/>
        </p:nvCxnSpPr>
        <p:spPr>
          <a:xfrm>
            <a:off x="5815013" y="1544843"/>
            <a:ext cx="0" cy="3627232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7" name="Google Shape;107;p2"/>
          <p:cNvSpPr txBox="1"/>
          <p:nvPr/>
        </p:nvSpPr>
        <p:spPr>
          <a:xfrm>
            <a:off x="1031745" y="2933898"/>
            <a:ext cx="4232275" cy="763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nl-BE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 gaan we doen?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12" name="Google Shape;112;p3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-130629" y="-825831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>
            <a:off x="3738563" y="2805398"/>
            <a:ext cx="6548437" cy="1163628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0" y="1452563"/>
            <a:ext cx="1885950" cy="3897312"/>
          </a:xfrm>
          <a:prstGeom prst="rect">
            <a:avLst/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66675" y="2805398"/>
            <a:ext cx="17526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BE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Herhalen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B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4.4 Spieren</a:t>
            </a:r>
            <a:endParaRPr/>
          </a:p>
        </p:txBody>
      </p:sp>
      <p:sp>
        <p:nvSpPr>
          <p:cNvPr id="116" name="Google Shape;116;p3"/>
          <p:cNvSpPr txBox="1"/>
          <p:nvPr/>
        </p:nvSpPr>
        <p:spPr>
          <a:xfrm>
            <a:off x="5221775" y="3062111"/>
            <a:ext cx="6287738" cy="1261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 vorige les heb je geleerd...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De werking van </a:t>
            </a:r>
            <a:r>
              <a:rPr b="1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spieren</a:t>
            </a:r>
            <a:r>
              <a:rPr b="0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te begrijpen.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br>
              <a:rPr b="0" i="0" lang="nl-BE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50912" y="3011556"/>
            <a:ext cx="834887" cy="834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22" name="Google Shape;122;p4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-130629" y="-825831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/>
          <p:nvPr/>
        </p:nvSpPr>
        <p:spPr>
          <a:xfrm>
            <a:off x="4937760" y="303740"/>
            <a:ext cx="2226092" cy="6778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 txBox="1"/>
          <p:nvPr/>
        </p:nvSpPr>
        <p:spPr>
          <a:xfrm>
            <a:off x="4052887" y="346185"/>
            <a:ext cx="40862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BE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Leerdoelen </a:t>
            </a:r>
            <a:endParaRPr/>
          </a:p>
        </p:txBody>
      </p:sp>
      <p:sp>
        <p:nvSpPr>
          <p:cNvPr id="125" name="Google Shape;125;p4"/>
          <p:cNvSpPr/>
          <p:nvPr/>
        </p:nvSpPr>
        <p:spPr>
          <a:xfrm>
            <a:off x="3323371" y="2585261"/>
            <a:ext cx="5568381" cy="1192157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3459000" y="2444641"/>
            <a:ext cx="616226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b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les leer je..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0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 </a:t>
            </a:r>
            <a:r>
              <a:rPr b="1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spieren</a:t>
            </a:r>
            <a:r>
              <a:rPr b="0" i="0" lang="nl-BE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sterker worden door bewegen en sport.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 </a:t>
            </a:r>
            <a:r>
              <a:rPr b="1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lichaamsbeweging</a:t>
            </a: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goed is voor je </a:t>
            </a:r>
            <a:r>
              <a:rPr b="1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gezondheid</a:t>
            </a:r>
            <a: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b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31" name="Google Shape;131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-781200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/>
          <p:nvPr/>
        </p:nvSpPr>
        <p:spPr>
          <a:xfrm>
            <a:off x="4531900" y="303750"/>
            <a:ext cx="2957100" cy="6777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 txBox="1"/>
          <p:nvPr/>
        </p:nvSpPr>
        <p:spPr>
          <a:xfrm>
            <a:off x="3834882" y="350252"/>
            <a:ext cx="4301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Spieren trainen</a:t>
            </a:r>
            <a:endParaRPr/>
          </a:p>
        </p:txBody>
      </p:sp>
      <p:sp>
        <p:nvSpPr>
          <p:cNvPr id="134" name="Google Shape;134;p5"/>
          <p:cNvSpPr txBox="1"/>
          <p:nvPr/>
        </p:nvSpPr>
        <p:spPr>
          <a:xfrm>
            <a:off x="614567" y="1467857"/>
            <a:ext cx="1130120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nl-B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697859" y="1237025"/>
            <a:ext cx="1004167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Naast skeletspieren heb je ook allerlei spieren in je organen.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nl-BE" sz="180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Orgaanspieren</a:t>
            </a: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spieren in je organen die bewegen zonder dat je je daar bewust van bent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40" name="Google Shape;140;p6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-781200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6"/>
          <p:cNvSpPr/>
          <p:nvPr/>
        </p:nvSpPr>
        <p:spPr>
          <a:xfrm>
            <a:off x="3657600" y="303740"/>
            <a:ext cx="4627984" cy="6778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 txBox="1"/>
          <p:nvPr/>
        </p:nvSpPr>
        <p:spPr>
          <a:xfrm>
            <a:off x="3834882" y="350252"/>
            <a:ext cx="430141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Andere spierbewegingen</a:t>
            </a:r>
            <a:endParaRPr/>
          </a:p>
        </p:txBody>
      </p:sp>
      <p:sp>
        <p:nvSpPr>
          <p:cNvPr id="143" name="Google Shape;143;p6"/>
          <p:cNvSpPr txBox="1"/>
          <p:nvPr/>
        </p:nvSpPr>
        <p:spPr>
          <a:xfrm>
            <a:off x="614567" y="1467857"/>
            <a:ext cx="1130120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"/>
          <p:cNvSpPr txBox="1"/>
          <p:nvPr/>
        </p:nvSpPr>
        <p:spPr>
          <a:xfrm>
            <a:off x="697859" y="1237025"/>
            <a:ext cx="1004167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Naast skeletspieren heb je ook allerlei spieren in je organen.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nl-BE" sz="180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Orgaanspieren</a:t>
            </a: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spieren in je organen die bewegen zonder dat je je daar bewust van bent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49" name="Google Shape;149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-781200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7"/>
          <p:cNvSpPr/>
          <p:nvPr/>
        </p:nvSpPr>
        <p:spPr>
          <a:xfrm>
            <a:off x="3657600" y="303740"/>
            <a:ext cx="4627984" cy="6778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 txBox="1"/>
          <p:nvPr/>
        </p:nvSpPr>
        <p:spPr>
          <a:xfrm>
            <a:off x="3834882" y="350252"/>
            <a:ext cx="430141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Andere spierbewegingen</a:t>
            </a:r>
            <a:endParaRPr/>
          </a:p>
        </p:txBody>
      </p:sp>
      <p:sp>
        <p:nvSpPr>
          <p:cNvPr id="152" name="Google Shape;152;p7"/>
          <p:cNvSpPr txBox="1"/>
          <p:nvPr/>
        </p:nvSpPr>
        <p:spPr>
          <a:xfrm>
            <a:off x="614567" y="1467857"/>
            <a:ext cx="1130120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 txBox="1"/>
          <p:nvPr/>
        </p:nvSpPr>
        <p:spPr>
          <a:xfrm>
            <a:off x="697859" y="1237025"/>
            <a:ext cx="1004167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Naast skeletspieren heb je ook allerlei spieren in je organen.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nl-BE" sz="180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Orgaanspieren</a:t>
            </a: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spieren in je organen die bewegen zonder dat je je daar bewust van bent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58" name="Google Shape;158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-781200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8"/>
          <p:cNvSpPr/>
          <p:nvPr/>
        </p:nvSpPr>
        <p:spPr>
          <a:xfrm>
            <a:off x="3657600" y="303740"/>
            <a:ext cx="4627984" cy="6778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8"/>
          <p:cNvSpPr txBox="1"/>
          <p:nvPr/>
        </p:nvSpPr>
        <p:spPr>
          <a:xfrm>
            <a:off x="3834882" y="350252"/>
            <a:ext cx="430141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Andere spierbewegingen</a:t>
            </a:r>
            <a:endParaRPr/>
          </a:p>
        </p:txBody>
      </p:sp>
      <p:sp>
        <p:nvSpPr>
          <p:cNvPr id="161" name="Google Shape;161;p8"/>
          <p:cNvSpPr txBox="1"/>
          <p:nvPr/>
        </p:nvSpPr>
        <p:spPr>
          <a:xfrm>
            <a:off x="614567" y="1467857"/>
            <a:ext cx="1130120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 txBox="1"/>
          <p:nvPr/>
        </p:nvSpPr>
        <p:spPr>
          <a:xfrm>
            <a:off x="697859" y="1237025"/>
            <a:ext cx="1004167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Naast skeletspieren heb je ook allerlei spieren in je organen.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nl-BE" sz="180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Orgaanspieren</a:t>
            </a: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spieren in je organen die bewegen zonder dat je je daar bewust van bent</a:t>
            </a: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ight Pink Background Vector Art, Icons, and Graphics for ..." id="167" name="Google Shape;167;p9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-130629" y="-825831"/>
            <a:ext cx="12322629" cy="842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9"/>
          <p:cNvSpPr/>
          <p:nvPr/>
        </p:nvSpPr>
        <p:spPr>
          <a:xfrm>
            <a:off x="4937760" y="303740"/>
            <a:ext cx="2226092" cy="677800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 txBox="1"/>
          <p:nvPr/>
        </p:nvSpPr>
        <p:spPr>
          <a:xfrm>
            <a:off x="4052887" y="346185"/>
            <a:ext cx="40862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Leerdoelen </a:t>
            </a:r>
            <a:endParaRPr/>
          </a:p>
        </p:txBody>
      </p:sp>
      <p:sp>
        <p:nvSpPr>
          <p:cNvPr id="170" name="Google Shape;170;p9"/>
          <p:cNvSpPr/>
          <p:nvPr/>
        </p:nvSpPr>
        <p:spPr>
          <a:xfrm>
            <a:off x="3323371" y="2585261"/>
            <a:ext cx="5568381" cy="1192157"/>
          </a:xfrm>
          <a:prstGeom prst="roundRect">
            <a:avLst>
              <a:gd fmla="val 16667" name="adj"/>
            </a:avLst>
          </a:prstGeom>
          <a:solidFill>
            <a:srgbClr val="FDB9D1"/>
          </a:solidFill>
          <a:ln cap="flat" cmpd="sng" w="12700">
            <a:solidFill>
              <a:srgbClr val="FDB9D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ctr" dir="5400000" dist="50800">
              <a:srgbClr val="000000">
                <a:alpha val="9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 txBox="1"/>
          <p:nvPr/>
        </p:nvSpPr>
        <p:spPr>
          <a:xfrm>
            <a:off x="3459000" y="2444641"/>
            <a:ext cx="616226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br>
              <a:rPr b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nl-BE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les heb je geleerd..</a:t>
            </a:r>
            <a:endParaRPr b="0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0" i="0" lang="nl-BE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 </a:t>
            </a:r>
            <a:r>
              <a:rPr b="1" i="0" lang="nl-BE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spieren</a:t>
            </a:r>
            <a:r>
              <a:rPr b="0" i="0" lang="nl-BE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sterker worden door bewegen en sport.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 </a:t>
            </a:r>
            <a:r>
              <a:rPr b="1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lichaamsbeweging</a:t>
            </a:r>
            <a:r>
              <a:rPr b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goed is voor je </a:t>
            </a:r>
            <a:r>
              <a:rPr b="1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gezondheid</a:t>
            </a:r>
            <a:r>
              <a:rPr b="0"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b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2022-12-08T13:49:26Z</dcterms:created>
  <dc:creator>mike baets</dc:creator>
</cp:coreProperties>
</file>