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2" r:id="rId4"/>
    <p:sldId id="259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7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3" r:id="rId27"/>
    <p:sldId id="274" r:id="rId2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D1"/>
    <a:srgbClr val="FF5050"/>
    <a:srgbClr val="78D8EE"/>
    <a:srgbClr val="BF81E5"/>
    <a:srgbClr val="FB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96F2E-504D-40F2-9D8A-6BDD4267D90E}" v="131" dt="2024-04-04T09:43:40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67B96F2E-504D-40F2-9D8A-6BDD4267D90E}"/>
    <pc:docChg chg="undo custSel delSld modSld">
      <pc:chgData name="Mike baets" userId="caef94e2b387531d" providerId="LiveId" clId="{67B96F2E-504D-40F2-9D8A-6BDD4267D90E}" dt="2024-04-04T09:43:40.893" v="171" actId="1036"/>
      <pc:docMkLst>
        <pc:docMk/>
      </pc:docMkLst>
      <pc:sldChg chg="addSp delSp modSp">
        <pc:chgData name="Mike baets" userId="caef94e2b387531d" providerId="LiveId" clId="{67B96F2E-504D-40F2-9D8A-6BDD4267D90E}" dt="2024-04-03T07:41:55.983" v="29"/>
        <pc:sldMkLst>
          <pc:docMk/>
          <pc:sldMk cId="802539795" sldId="257"/>
        </pc:sldMkLst>
        <pc:picChg chg="add mod">
          <ac:chgData name="Mike baets" userId="caef94e2b387531d" providerId="LiveId" clId="{67B96F2E-504D-40F2-9D8A-6BDD4267D90E}" dt="2024-04-03T07:41:55.983" v="29"/>
          <ac:picMkLst>
            <pc:docMk/>
            <pc:sldMk cId="802539795" sldId="257"/>
            <ac:picMk id="2" creationId="{A409A105-C417-ED71-4C34-C9C29962D49C}"/>
          </ac:picMkLst>
        </pc:picChg>
        <pc:picChg chg="del">
          <ac:chgData name="Mike baets" userId="caef94e2b387531d" providerId="LiveId" clId="{67B96F2E-504D-40F2-9D8A-6BDD4267D90E}" dt="2024-04-03T07:41:54.896" v="28" actId="478"/>
          <ac:picMkLst>
            <pc:docMk/>
            <pc:sldMk cId="802539795" sldId="257"/>
            <ac:picMk id="3" creationId="{E399EAFA-F888-51BD-D926-7554EA95A8B4}"/>
          </ac:picMkLst>
        </pc:picChg>
      </pc:sldChg>
      <pc:sldChg chg="modSp mod">
        <pc:chgData name="Mike baets" userId="caef94e2b387531d" providerId="LiveId" clId="{67B96F2E-504D-40F2-9D8A-6BDD4267D90E}" dt="2024-04-03T07:41:27.284" v="22" actId="207"/>
        <pc:sldMkLst>
          <pc:docMk/>
          <pc:sldMk cId="1719702643" sldId="258"/>
        </pc:sldMkLst>
        <pc:spChg chg="mod">
          <ac:chgData name="Mike baets" userId="caef94e2b387531d" providerId="LiveId" clId="{67B96F2E-504D-40F2-9D8A-6BDD4267D90E}" dt="2024-04-03T07:41:19.808" v="20" actId="207"/>
          <ac:spMkLst>
            <pc:docMk/>
            <pc:sldMk cId="1719702643" sldId="258"/>
            <ac:spMk id="7" creationId="{A3DD698C-EDA1-7B6A-DC29-F2DFF050D14A}"/>
          </ac:spMkLst>
        </pc:spChg>
        <pc:spChg chg="mod">
          <ac:chgData name="Mike baets" userId="caef94e2b387531d" providerId="LiveId" clId="{67B96F2E-504D-40F2-9D8A-6BDD4267D90E}" dt="2024-04-03T07:41:27.284" v="22" actId="207"/>
          <ac:spMkLst>
            <pc:docMk/>
            <pc:sldMk cId="1719702643" sldId="258"/>
            <ac:spMk id="9" creationId="{A0B8ED5C-E0BC-6FE1-9C04-062F9038AFA7}"/>
          </ac:spMkLst>
        </pc:spChg>
        <pc:picChg chg="mod">
          <ac:chgData name="Mike baets" userId="caef94e2b387531d" providerId="LiveId" clId="{67B96F2E-504D-40F2-9D8A-6BDD4267D90E}" dt="2024-04-03T07:41:12.650" v="19"/>
          <ac:picMkLst>
            <pc:docMk/>
            <pc:sldMk cId="1719702643" sldId="258"/>
            <ac:picMk id="2050" creationId="{BA9FDD2D-C831-D9C0-CA05-9771F66342D7}"/>
          </ac:picMkLst>
        </pc:picChg>
        <pc:cxnChg chg="mod">
          <ac:chgData name="Mike baets" userId="caef94e2b387531d" providerId="LiveId" clId="{67B96F2E-504D-40F2-9D8A-6BDD4267D90E}" dt="2024-04-03T07:41:24.765" v="21" actId="208"/>
          <ac:cxnSpMkLst>
            <pc:docMk/>
            <pc:sldMk cId="1719702643" sldId="258"/>
            <ac:cxnSpMk id="8" creationId="{314073D7-A85E-0055-9A4F-6482B8DF4839}"/>
          </ac:cxnSpMkLst>
        </pc:cxnChg>
      </pc:sldChg>
      <pc:sldChg chg="addSp delSp modSp">
        <pc:chgData name="Mike baets" userId="caef94e2b387531d" providerId="LiveId" clId="{67B96F2E-504D-40F2-9D8A-6BDD4267D90E}" dt="2024-04-03T07:42:07.924" v="31" actId="167"/>
        <pc:sldMkLst>
          <pc:docMk/>
          <pc:sldMk cId="658475152" sldId="259"/>
        </pc:sldMkLst>
        <pc:picChg chg="add mod">
          <ac:chgData name="Mike baets" userId="caef94e2b387531d" providerId="LiveId" clId="{67B96F2E-504D-40F2-9D8A-6BDD4267D90E}" dt="2024-04-03T07:42:02.938" v="30" actId="167"/>
          <ac:picMkLst>
            <pc:docMk/>
            <pc:sldMk cId="658475152" sldId="259"/>
            <ac:picMk id="2" creationId="{98088D30-B96D-3AFF-58DB-36248306B182}"/>
          </ac:picMkLst>
        </pc:picChg>
        <pc:picChg chg="del">
          <ac:chgData name="Mike baets" userId="caef94e2b387531d" providerId="LiveId" clId="{67B96F2E-504D-40F2-9D8A-6BDD4267D90E}" dt="2024-04-03T07:41:51.544" v="26" actId="478"/>
          <ac:picMkLst>
            <pc:docMk/>
            <pc:sldMk cId="658475152" sldId="259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2:07.924" v="31" actId="167"/>
          <ac:picMkLst>
            <pc:docMk/>
            <pc:sldMk cId="658475152" sldId="259"/>
            <ac:picMk id="4104" creationId="{22DE71AB-DE88-BA1D-EEAF-8E4C2AEDEC83}"/>
          </ac:picMkLst>
        </pc:picChg>
      </pc:sldChg>
      <pc:sldChg chg="addSp delSp modSp del">
        <pc:chgData name="Mike baets" userId="caef94e2b387531d" providerId="LiveId" clId="{67B96F2E-504D-40F2-9D8A-6BDD4267D90E}" dt="2024-04-03T07:53:12.953" v="168" actId="47"/>
        <pc:sldMkLst>
          <pc:docMk/>
          <pc:sldMk cId="2275258767" sldId="260"/>
        </pc:sldMkLst>
        <pc:picChg chg="add mod">
          <ac:chgData name="Mike baets" userId="caef94e2b387531d" providerId="LiveId" clId="{67B96F2E-504D-40F2-9D8A-6BDD4267D90E}" dt="2024-04-03T07:41:34.186" v="25" actId="167"/>
          <ac:picMkLst>
            <pc:docMk/>
            <pc:sldMk cId="2275258767" sldId="260"/>
            <ac:picMk id="2" creationId="{146D094B-E472-FF67-26A2-F73429B3F115}"/>
          </ac:picMkLst>
        </pc:picChg>
        <pc:picChg chg="del">
          <ac:chgData name="Mike baets" userId="caef94e2b387531d" providerId="LiveId" clId="{67B96F2E-504D-40F2-9D8A-6BDD4267D90E}" dt="2024-04-03T07:41:30.825" v="23" actId="478"/>
          <ac:picMkLst>
            <pc:docMk/>
            <pc:sldMk cId="2275258767" sldId="260"/>
            <ac:picMk id="8" creationId="{45149EAE-DE59-1CD9-8FE9-CF8B0DEF4468}"/>
          </ac:picMkLst>
        </pc:picChg>
      </pc:sldChg>
      <pc:sldChg chg="del">
        <pc:chgData name="Mike baets" userId="caef94e2b387531d" providerId="LiveId" clId="{67B96F2E-504D-40F2-9D8A-6BDD4267D90E}" dt="2024-04-03T07:48:48.535" v="161" actId="47"/>
        <pc:sldMkLst>
          <pc:docMk/>
          <pc:sldMk cId="4279369043" sldId="267"/>
        </pc:sldMkLst>
      </pc:sldChg>
      <pc:sldChg chg="addSp delSp modSp mod">
        <pc:chgData name="Mike baets" userId="caef94e2b387531d" providerId="LiveId" clId="{67B96F2E-504D-40F2-9D8A-6BDD4267D90E}" dt="2024-04-03T07:52:39.424" v="167"/>
        <pc:sldMkLst>
          <pc:docMk/>
          <pc:sldMk cId="4209859147" sldId="274"/>
        </pc:sldMkLst>
        <pc:spChg chg="mod">
          <ac:chgData name="Mike baets" userId="caef94e2b387531d" providerId="LiveId" clId="{67B96F2E-504D-40F2-9D8A-6BDD4267D90E}" dt="2024-04-03T07:49:51.678" v="166" actId="5793"/>
          <ac:spMkLst>
            <pc:docMk/>
            <pc:sldMk cId="4209859147" sldId="274"/>
            <ac:spMk id="6" creationId="{4E058966-4C1D-CC04-0916-5F696923A688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7" creationId="{99F529A9-E0E4-0EB5-6343-9B812A936BB1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8" creationId="{032AE604-C617-1DF8-A650-42CAA2EEBA66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0" creationId="{BA8AD117-E6FA-6531-D5C8-F703B4AB40C2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1" creationId="{4F965A65-46DE-AD7A-5E3D-6D6C02270007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3" creationId="{427738DD-11FB-C68F-84AE-CA71BC4F10AB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4" creationId="{1A3BF937-B860-D241-B27D-CD38059C04D1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6" creationId="{37893BCD-5536-3AAE-3285-C91791F9F009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7" creationId="{7BCA3100-A8F2-54ED-D031-B3D18F34AE1D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8" creationId="{AA7FD72B-9A4C-CFFE-3675-6663CCF55D9A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19" creationId="{83CC8B3B-4EB0-FEFD-8C7A-EAB8860269CF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20" creationId="{1C733999-3ADA-094F-D3B6-FABB0B03FD2C}"/>
          </ac:spMkLst>
        </pc:spChg>
        <pc:spChg chg="add mod">
          <ac:chgData name="Mike baets" userId="caef94e2b387531d" providerId="LiveId" clId="{67B96F2E-504D-40F2-9D8A-6BDD4267D90E}" dt="2024-04-03T07:52:39.424" v="167"/>
          <ac:spMkLst>
            <pc:docMk/>
            <pc:sldMk cId="4209859147" sldId="274"/>
            <ac:spMk id="21" creationId="{3ED26FF1-1D9C-8B37-0AEA-32F827FB6D07}"/>
          </ac:spMkLst>
        </pc:spChg>
        <pc:grpChg chg="add mod">
          <ac:chgData name="Mike baets" userId="caef94e2b387531d" providerId="LiveId" clId="{67B96F2E-504D-40F2-9D8A-6BDD4267D90E}" dt="2024-04-03T07:52:39.424" v="167"/>
          <ac:grpSpMkLst>
            <pc:docMk/>
            <pc:sldMk cId="4209859147" sldId="274"/>
            <ac:grpSpMk id="9" creationId="{3498040A-23EE-A108-144A-B4F4A2EF51C9}"/>
          </ac:grpSpMkLst>
        </pc:grpChg>
        <pc:grpChg chg="add mod">
          <ac:chgData name="Mike baets" userId="caef94e2b387531d" providerId="LiveId" clId="{67B96F2E-504D-40F2-9D8A-6BDD4267D90E}" dt="2024-04-03T07:52:39.424" v="167"/>
          <ac:grpSpMkLst>
            <pc:docMk/>
            <pc:sldMk cId="4209859147" sldId="274"/>
            <ac:grpSpMk id="12" creationId="{F981A2C4-B204-C8B9-C7E0-FBA3282037B2}"/>
          </ac:grpSpMkLst>
        </pc:grpChg>
        <pc:grpChg chg="add mod">
          <ac:chgData name="Mike baets" userId="caef94e2b387531d" providerId="LiveId" clId="{67B96F2E-504D-40F2-9D8A-6BDD4267D90E}" dt="2024-04-03T07:52:39.424" v="167"/>
          <ac:grpSpMkLst>
            <pc:docMk/>
            <pc:sldMk cId="4209859147" sldId="274"/>
            <ac:grpSpMk id="15" creationId="{57551511-3714-F7BB-A32E-649EF5DE7B17}"/>
          </ac:grpSpMkLst>
        </pc:grpChg>
        <pc:picChg chg="add mod">
          <ac:chgData name="Mike baets" userId="caef94e2b387531d" providerId="LiveId" clId="{67B96F2E-504D-40F2-9D8A-6BDD4267D90E}" dt="2024-04-03T07:49:43.207" v="164" actId="167"/>
          <ac:picMkLst>
            <pc:docMk/>
            <pc:sldMk cId="4209859147" sldId="274"/>
            <ac:picMk id="2" creationId="{6266DFE4-04AD-876B-151F-90F6DED24FE6}"/>
          </ac:picMkLst>
        </pc:picChg>
        <pc:picChg chg="del">
          <ac:chgData name="Mike baets" userId="caef94e2b387531d" providerId="LiveId" clId="{67B96F2E-504D-40F2-9D8A-6BDD4267D90E}" dt="2024-04-03T07:49:38.320" v="162" actId="478"/>
          <ac:picMkLst>
            <pc:docMk/>
            <pc:sldMk cId="4209859147" sldId="274"/>
            <ac:picMk id="3" creationId="{B96C7D1F-1745-07AC-303E-B345A45DE390}"/>
          </ac:picMkLst>
        </pc:picChg>
      </pc:sldChg>
      <pc:sldChg chg="addSp delSp modSp mod">
        <pc:chgData name="Mike baets" userId="caef94e2b387531d" providerId="LiveId" clId="{67B96F2E-504D-40F2-9D8A-6BDD4267D90E}" dt="2024-04-03T07:42:51.077" v="43" actId="1076"/>
        <pc:sldMkLst>
          <pc:docMk/>
          <pc:sldMk cId="1516113912" sldId="279"/>
        </pc:sldMkLst>
        <pc:spChg chg="mod">
          <ac:chgData name="Mike baets" userId="caef94e2b387531d" providerId="LiveId" clId="{67B96F2E-504D-40F2-9D8A-6BDD4267D90E}" dt="2024-04-03T07:42:51.077" v="43" actId="1076"/>
          <ac:spMkLst>
            <pc:docMk/>
            <pc:sldMk cId="1516113912" sldId="279"/>
            <ac:spMk id="6" creationId="{D9851DD9-BFFB-18D0-3CC2-56D00A86B4F9}"/>
          </ac:spMkLst>
        </pc:spChg>
        <pc:picChg chg="add mod">
          <ac:chgData name="Mike baets" userId="caef94e2b387531d" providerId="LiveId" clId="{67B96F2E-504D-40F2-9D8A-6BDD4267D90E}" dt="2024-04-03T07:42:29.764" v="38" actId="167"/>
          <ac:picMkLst>
            <pc:docMk/>
            <pc:sldMk cId="1516113912" sldId="279"/>
            <ac:picMk id="2" creationId="{CB6DFB41-4267-D54F-8831-4A72736A8852}"/>
          </ac:picMkLst>
        </pc:picChg>
        <pc:picChg chg="del">
          <ac:chgData name="Mike baets" userId="caef94e2b387531d" providerId="LiveId" clId="{67B96F2E-504D-40F2-9D8A-6BDD4267D90E}" dt="2024-04-03T07:42:26.526" v="36" actId="478"/>
          <ac:picMkLst>
            <pc:docMk/>
            <pc:sldMk cId="1516113912" sldId="279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2:31.337" v="39" actId="167"/>
          <ac:picMkLst>
            <pc:docMk/>
            <pc:sldMk cId="1516113912" sldId="279"/>
            <ac:picMk id="7170" creationId="{8289FC2D-B84E-2787-825A-CFF15FCBAFE1}"/>
          </ac:picMkLst>
        </pc:picChg>
      </pc:sldChg>
      <pc:sldChg chg="addSp delSp modSp mod">
        <pc:chgData name="Mike baets" userId="caef94e2b387531d" providerId="LiveId" clId="{67B96F2E-504D-40F2-9D8A-6BDD4267D90E}" dt="2024-04-03T07:42:23.984" v="35" actId="1076"/>
        <pc:sldMkLst>
          <pc:docMk/>
          <pc:sldMk cId="3628611272" sldId="280"/>
        </pc:sldMkLst>
        <pc:spChg chg="mod">
          <ac:chgData name="Mike baets" userId="caef94e2b387531d" providerId="LiveId" clId="{67B96F2E-504D-40F2-9D8A-6BDD4267D90E}" dt="2024-04-03T07:42:23.984" v="35" actId="1076"/>
          <ac:spMkLst>
            <pc:docMk/>
            <pc:sldMk cId="3628611272" sldId="280"/>
            <ac:spMk id="2" creationId="{AD5777F7-5377-61E6-3A94-FD05D6D7A42E}"/>
          </ac:spMkLst>
        </pc:spChg>
        <pc:picChg chg="del">
          <ac:chgData name="Mike baets" userId="caef94e2b387531d" providerId="LiveId" clId="{67B96F2E-504D-40F2-9D8A-6BDD4267D90E}" dt="2024-04-03T07:42:15.413" v="32" actId="478"/>
          <ac:picMkLst>
            <pc:docMk/>
            <pc:sldMk cId="3628611272" sldId="280"/>
            <ac:picMk id="3" creationId="{1E71219E-B174-37F0-2360-C19C46BD068A}"/>
          </ac:picMkLst>
        </pc:picChg>
        <pc:picChg chg="add mod">
          <ac:chgData name="Mike baets" userId="caef94e2b387531d" providerId="LiveId" clId="{67B96F2E-504D-40F2-9D8A-6BDD4267D90E}" dt="2024-04-03T07:42:18.301" v="34" actId="167"/>
          <ac:picMkLst>
            <pc:docMk/>
            <pc:sldMk cId="3628611272" sldId="280"/>
            <ac:picMk id="6" creationId="{3FB249DB-F642-C4F4-E591-53436371EA73}"/>
          </ac:picMkLst>
        </pc:picChg>
      </pc:sldChg>
      <pc:sldChg chg="addSp delSp modSp">
        <pc:chgData name="Mike baets" userId="caef94e2b387531d" providerId="LiveId" clId="{67B96F2E-504D-40F2-9D8A-6BDD4267D90E}" dt="2024-04-03T07:42:57.263" v="46" actId="167"/>
        <pc:sldMkLst>
          <pc:docMk/>
          <pc:sldMk cId="437955343" sldId="281"/>
        </pc:sldMkLst>
        <pc:picChg chg="del">
          <ac:chgData name="Mike baets" userId="caef94e2b387531d" providerId="LiveId" clId="{67B96F2E-504D-40F2-9D8A-6BDD4267D90E}" dt="2024-04-03T07:42:54.422" v="44" actId="478"/>
          <ac:picMkLst>
            <pc:docMk/>
            <pc:sldMk cId="437955343" sldId="281"/>
            <ac:picMk id="3" creationId="{1E71219E-B174-37F0-2360-C19C46BD068A}"/>
          </ac:picMkLst>
        </pc:picChg>
        <pc:picChg chg="add mod">
          <ac:chgData name="Mike baets" userId="caef94e2b387531d" providerId="LiveId" clId="{67B96F2E-504D-40F2-9D8A-6BDD4267D90E}" dt="2024-04-03T07:42:57.263" v="46" actId="167"/>
          <ac:picMkLst>
            <pc:docMk/>
            <pc:sldMk cId="437955343" sldId="281"/>
            <ac:picMk id="9" creationId="{EA42A69B-5635-9C2C-4C67-64986C56D48E}"/>
          </ac:picMkLst>
        </pc:picChg>
      </pc:sldChg>
      <pc:sldChg chg="addSp delSp modSp">
        <pc:chgData name="Mike baets" userId="caef94e2b387531d" providerId="LiveId" clId="{67B96F2E-504D-40F2-9D8A-6BDD4267D90E}" dt="2024-04-03T07:43:07.400" v="50" actId="167"/>
        <pc:sldMkLst>
          <pc:docMk/>
          <pc:sldMk cId="202214032" sldId="282"/>
        </pc:sldMkLst>
        <pc:picChg chg="add mod">
          <ac:chgData name="Mike baets" userId="caef94e2b387531d" providerId="LiveId" clId="{67B96F2E-504D-40F2-9D8A-6BDD4267D90E}" dt="2024-04-03T07:43:05.651" v="49" actId="167"/>
          <ac:picMkLst>
            <pc:docMk/>
            <pc:sldMk cId="202214032" sldId="282"/>
            <ac:picMk id="2" creationId="{23E8333D-B690-A91A-38D0-7154F4EBE3D9}"/>
          </ac:picMkLst>
        </pc:picChg>
        <pc:picChg chg="del">
          <ac:chgData name="Mike baets" userId="caef94e2b387531d" providerId="LiveId" clId="{67B96F2E-504D-40F2-9D8A-6BDD4267D90E}" dt="2024-04-03T07:43:02.730" v="47" actId="478"/>
          <ac:picMkLst>
            <pc:docMk/>
            <pc:sldMk cId="202214032" sldId="282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3:07.400" v="50" actId="167"/>
          <ac:picMkLst>
            <pc:docMk/>
            <pc:sldMk cId="202214032" sldId="282"/>
            <ac:picMk id="9218" creationId="{E0A9C49E-1105-628B-B661-2FC4CBD49261}"/>
          </ac:picMkLst>
        </pc:picChg>
      </pc:sldChg>
      <pc:sldChg chg="addSp delSp modSp">
        <pc:chgData name="Mike baets" userId="caef94e2b387531d" providerId="LiveId" clId="{67B96F2E-504D-40F2-9D8A-6BDD4267D90E}" dt="2024-04-03T07:43:18.608" v="54" actId="167"/>
        <pc:sldMkLst>
          <pc:docMk/>
          <pc:sldMk cId="1030164828" sldId="283"/>
        </pc:sldMkLst>
        <pc:picChg chg="add mod">
          <ac:chgData name="Mike baets" userId="caef94e2b387531d" providerId="LiveId" clId="{67B96F2E-504D-40F2-9D8A-6BDD4267D90E}" dt="2024-04-03T07:43:16.681" v="53" actId="167"/>
          <ac:picMkLst>
            <pc:docMk/>
            <pc:sldMk cId="1030164828" sldId="283"/>
            <ac:picMk id="2" creationId="{D0BFCB9B-A70B-9C68-6B42-E8FBE1F68471}"/>
          </ac:picMkLst>
        </pc:picChg>
        <pc:picChg chg="del">
          <ac:chgData name="Mike baets" userId="caef94e2b387531d" providerId="LiveId" clId="{67B96F2E-504D-40F2-9D8A-6BDD4267D90E}" dt="2024-04-03T07:43:14.016" v="51" actId="478"/>
          <ac:picMkLst>
            <pc:docMk/>
            <pc:sldMk cId="1030164828" sldId="283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3:18.608" v="54" actId="167"/>
          <ac:picMkLst>
            <pc:docMk/>
            <pc:sldMk cId="1030164828" sldId="283"/>
            <ac:picMk id="10242" creationId="{74E54474-8BE2-C52E-1D29-2070FE5CD7F6}"/>
          </ac:picMkLst>
        </pc:picChg>
      </pc:sldChg>
      <pc:sldChg chg="addSp delSp modSp">
        <pc:chgData name="Mike baets" userId="caef94e2b387531d" providerId="LiveId" clId="{67B96F2E-504D-40F2-9D8A-6BDD4267D90E}" dt="2024-04-03T07:43:29.020" v="58" actId="167"/>
        <pc:sldMkLst>
          <pc:docMk/>
          <pc:sldMk cId="1296694780" sldId="284"/>
        </pc:sldMkLst>
        <pc:picChg chg="add mod">
          <ac:chgData name="Mike baets" userId="caef94e2b387531d" providerId="LiveId" clId="{67B96F2E-504D-40F2-9D8A-6BDD4267D90E}" dt="2024-04-03T07:43:24.667" v="57" actId="167"/>
          <ac:picMkLst>
            <pc:docMk/>
            <pc:sldMk cId="1296694780" sldId="284"/>
            <ac:picMk id="2" creationId="{5F643E6A-B332-2B97-C994-86EE4BCE7BF6}"/>
          </ac:picMkLst>
        </pc:picChg>
        <pc:picChg chg="del">
          <ac:chgData name="Mike baets" userId="caef94e2b387531d" providerId="LiveId" clId="{67B96F2E-504D-40F2-9D8A-6BDD4267D90E}" dt="2024-04-03T07:43:22.089" v="55" actId="478"/>
          <ac:picMkLst>
            <pc:docMk/>
            <pc:sldMk cId="1296694780" sldId="284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3:29.020" v="58" actId="167"/>
          <ac:picMkLst>
            <pc:docMk/>
            <pc:sldMk cId="1296694780" sldId="284"/>
            <ac:picMk id="7" creationId="{3BFC5EBF-622F-3080-7181-2EFD0BF3AB86}"/>
          </ac:picMkLst>
        </pc:picChg>
        <pc:picChg chg="mod">
          <ac:chgData name="Mike baets" userId="caef94e2b387531d" providerId="LiveId" clId="{67B96F2E-504D-40F2-9D8A-6BDD4267D90E}" dt="2024-04-03T07:43:29.020" v="58" actId="167"/>
          <ac:picMkLst>
            <pc:docMk/>
            <pc:sldMk cId="1296694780" sldId="284"/>
            <ac:picMk id="11266" creationId="{4742CC74-09C8-1A93-7865-6BA76C34CDEB}"/>
          </ac:picMkLst>
        </pc:picChg>
      </pc:sldChg>
      <pc:sldChg chg="addSp delSp modSp">
        <pc:chgData name="Mike baets" userId="caef94e2b387531d" providerId="LiveId" clId="{67B96F2E-504D-40F2-9D8A-6BDD4267D90E}" dt="2024-04-03T07:43:42.145" v="63" actId="167"/>
        <pc:sldMkLst>
          <pc:docMk/>
          <pc:sldMk cId="3176705594" sldId="285"/>
        </pc:sldMkLst>
        <pc:picChg chg="add mod">
          <ac:chgData name="Mike baets" userId="caef94e2b387531d" providerId="LiveId" clId="{67B96F2E-504D-40F2-9D8A-6BDD4267D90E}" dt="2024-04-03T07:43:40.399" v="62" actId="167"/>
          <ac:picMkLst>
            <pc:docMk/>
            <pc:sldMk cId="3176705594" sldId="285"/>
            <ac:picMk id="2" creationId="{875C2EA7-A952-2F87-91D8-78A0FD3DED6E}"/>
          </ac:picMkLst>
        </pc:picChg>
        <pc:picChg chg="del mod">
          <ac:chgData name="Mike baets" userId="caef94e2b387531d" providerId="LiveId" clId="{67B96F2E-504D-40F2-9D8A-6BDD4267D90E}" dt="2024-04-03T07:43:37.210" v="60" actId="478"/>
          <ac:picMkLst>
            <pc:docMk/>
            <pc:sldMk cId="3176705594" sldId="285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3:42.145" v="63" actId="167"/>
          <ac:picMkLst>
            <pc:docMk/>
            <pc:sldMk cId="3176705594" sldId="285"/>
            <ac:picMk id="12290" creationId="{2C0AFA20-5093-D369-E303-7F65C39FFD30}"/>
          </ac:picMkLst>
        </pc:picChg>
      </pc:sldChg>
      <pc:sldChg chg="addSp delSp modSp mod">
        <pc:chgData name="Mike baets" userId="caef94e2b387531d" providerId="LiveId" clId="{67B96F2E-504D-40F2-9D8A-6BDD4267D90E}" dt="2024-04-03T07:44:37.893" v="81" actId="167"/>
        <pc:sldMkLst>
          <pc:docMk/>
          <pc:sldMk cId="4257541188" sldId="286"/>
        </pc:sldMkLst>
        <pc:spChg chg="mod">
          <ac:chgData name="Mike baets" userId="caef94e2b387531d" providerId="LiveId" clId="{67B96F2E-504D-40F2-9D8A-6BDD4267D90E}" dt="2024-04-03T07:44:18.816" v="75" actId="1035"/>
          <ac:spMkLst>
            <pc:docMk/>
            <pc:sldMk cId="4257541188" sldId="286"/>
            <ac:spMk id="2" creationId="{80C927EF-5127-796E-7DA6-76AC3F6AE643}"/>
          </ac:spMkLst>
        </pc:spChg>
        <pc:picChg chg="del">
          <ac:chgData name="Mike baets" userId="caef94e2b387531d" providerId="LiveId" clId="{67B96F2E-504D-40F2-9D8A-6BDD4267D90E}" dt="2024-04-03T07:44:01.176" v="66" actId="21"/>
          <ac:picMkLst>
            <pc:docMk/>
            <pc:sldMk cId="4257541188" sldId="286"/>
            <ac:picMk id="3" creationId="{1E71219E-B174-37F0-2360-C19C46BD068A}"/>
          </ac:picMkLst>
        </pc:picChg>
        <pc:picChg chg="add del mod">
          <ac:chgData name="Mike baets" userId="caef94e2b387531d" providerId="LiveId" clId="{67B96F2E-504D-40F2-9D8A-6BDD4267D90E}" dt="2024-04-03T07:44:22.526" v="76" actId="21"/>
          <ac:picMkLst>
            <pc:docMk/>
            <pc:sldMk cId="4257541188" sldId="286"/>
            <ac:picMk id="6" creationId="{1E71219E-B174-37F0-2360-C19C46BD068A}"/>
          </ac:picMkLst>
        </pc:picChg>
        <pc:picChg chg="add del mod">
          <ac:chgData name="Mike baets" userId="caef94e2b387531d" providerId="LiveId" clId="{67B96F2E-504D-40F2-9D8A-6BDD4267D90E}" dt="2024-04-03T07:44:31.922" v="78" actId="478"/>
          <ac:picMkLst>
            <pc:docMk/>
            <pc:sldMk cId="4257541188" sldId="286"/>
            <ac:picMk id="7" creationId="{1E71219E-B174-37F0-2360-C19C46BD068A}"/>
          </ac:picMkLst>
        </pc:picChg>
        <pc:picChg chg="add mod">
          <ac:chgData name="Mike baets" userId="caef94e2b387531d" providerId="LiveId" clId="{67B96F2E-504D-40F2-9D8A-6BDD4267D90E}" dt="2024-04-03T07:44:35.923" v="80" actId="167"/>
          <ac:picMkLst>
            <pc:docMk/>
            <pc:sldMk cId="4257541188" sldId="286"/>
            <ac:picMk id="8" creationId="{DC9A24C4-B24D-6078-E2AD-DC70D16E1CAC}"/>
          </ac:picMkLst>
        </pc:picChg>
        <pc:picChg chg="mod">
          <ac:chgData name="Mike baets" userId="caef94e2b387531d" providerId="LiveId" clId="{67B96F2E-504D-40F2-9D8A-6BDD4267D90E}" dt="2024-04-03T07:44:37.893" v="81" actId="167"/>
          <ac:picMkLst>
            <pc:docMk/>
            <pc:sldMk cId="4257541188" sldId="286"/>
            <ac:picMk id="14338" creationId="{D060CB31-C0A1-307E-E895-B0B91FE06233}"/>
          </ac:picMkLst>
        </pc:picChg>
      </pc:sldChg>
      <pc:sldChg chg="addSp delSp modSp mod">
        <pc:chgData name="Mike baets" userId="caef94e2b387531d" providerId="LiveId" clId="{67B96F2E-504D-40F2-9D8A-6BDD4267D90E}" dt="2024-04-03T07:45:29.044" v="101" actId="167"/>
        <pc:sldMkLst>
          <pc:docMk/>
          <pc:sldMk cId="1068890091" sldId="287"/>
        </pc:sldMkLst>
        <pc:picChg chg="add mod">
          <ac:chgData name="Mike baets" userId="caef94e2b387531d" providerId="LiveId" clId="{67B96F2E-504D-40F2-9D8A-6BDD4267D90E}" dt="2024-04-03T07:45:26.438" v="100" actId="167"/>
          <ac:picMkLst>
            <pc:docMk/>
            <pc:sldMk cId="1068890091" sldId="287"/>
            <ac:picMk id="2" creationId="{D0C8F3D8-F90B-0685-5C76-45063170BAED}"/>
          </ac:picMkLst>
        </pc:picChg>
        <pc:picChg chg="del">
          <ac:chgData name="Mike baets" userId="caef94e2b387531d" providerId="LiveId" clId="{67B96F2E-504D-40F2-9D8A-6BDD4267D90E}" dt="2024-04-03T07:45:23.953" v="98" actId="478"/>
          <ac:picMkLst>
            <pc:docMk/>
            <pc:sldMk cId="1068890091" sldId="287"/>
            <ac:picMk id="3" creationId="{1E71219E-B174-37F0-2360-C19C46BD068A}"/>
          </ac:picMkLst>
        </pc:picChg>
        <pc:picChg chg="ord">
          <ac:chgData name="Mike baets" userId="caef94e2b387531d" providerId="LiveId" clId="{67B96F2E-504D-40F2-9D8A-6BDD4267D90E}" dt="2024-04-03T07:45:29.044" v="101" actId="167"/>
          <ac:picMkLst>
            <pc:docMk/>
            <pc:sldMk cId="1068890091" sldId="287"/>
            <ac:picMk id="9" creationId="{38AEEB9F-9332-C12C-5800-D27B3108EAB9}"/>
          </ac:picMkLst>
        </pc:picChg>
      </pc:sldChg>
      <pc:sldChg chg="addSp delSp modSp mod">
        <pc:chgData name="Mike baets" userId="caef94e2b387531d" providerId="LiveId" clId="{67B96F2E-504D-40F2-9D8A-6BDD4267D90E}" dt="2024-04-03T07:45:20.205" v="97" actId="14100"/>
        <pc:sldMkLst>
          <pc:docMk/>
          <pc:sldMk cId="2081058270" sldId="288"/>
        </pc:sldMkLst>
        <pc:spChg chg="mod">
          <ac:chgData name="Mike baets" userId="caef94e2b387531d" providerId="LiveId" clId="{67B96F2E-504D-40F2-9D8A-6BDD4267D90E}" dt="2024-04-03T07:45:20.205" v="97" actId="14100"/>
          <ac:spMkLst>
            <pc:docMk/>
            <pc:sldMk cId="2081058270" sldId="288"/>
            <ac:spMk id="11" creationId="{E2BA1979-A873-2483-074B-A830B78FEFEA}"/>
          </ac:spMkLst>
        </pc:spChg>
        <pc:picChg chg="del">
          <ac:chgData name="Mike baets" userId="caef94e2b387531d" providerId="LiveId" clId="{67B96F2E-504D-40F2-9D8A-6BDD4267D90E}" dt="2024-04-03T07:44:41.949" v="82" actId="478"/>
          <ac:picMkLst>
            <pc:docMk/>
            <pc:sldMk cId="2081058270" sldId="288"/>
            <ac:picMk id="3" creationId="{1E71219E-B174-37F0-2360-C19C46BD068A}"/>
          </ac:picMkLst>
        </pc:picChg>
        <pc:picChg chg="add mod">
          <ac:chgData name="Mike baets" userId="caef94e2b387531d" providerId="LiveId" clId="{67B96F2E-504D-40F2-9D8A-6BDD4267D90E}" dt="2024-04-03T07:45:11.730" v="95" actId="1076"/>
          <ac:picMkLst>
            <pc:docMk/>
            <pc:sldMk cId="2081058270" sldId="288"/>
            <ac:picMk id="6" creationId="{D130CF5E-F5AD-150C-86D2-ADE0FBC545CF}"/>
          </ac:picMkLst>
        </pc:picChg>
        <pc:picChg chg="mod ord">
          <ac:chgData name="Mike baets" userId="caef94e2b387531d" providerId="LiveId" clId="{67B96F2E-504D-40F2-9D8A-6BDD4267D90E}" dt="2024-04-03T07:45:01.210" v="91" actId="167"/>
          <ac:picMkLst>
            <pc:docMk/>
            <pc:sldMk cId="2081058270" sldId="288"/>
            <ac:picMk id="8" creationId="{3D741DDF-8A6D-93C7-CFFD-D50CEE9F002F}"/>
          </ac:picMkLst>
        </pc:picChg>
        <pc:picChg chg="mod">
          <ac:chgData name="Mike baets" userId="caef94e2b387531d" providerId="LiveId" clId="{67B96F2E-504D-40F2-9D8A-6BDD4267D90E}" dt="2024-04-03T07:44:47.113" v="85" actId="167"/>
          <ac:picMkLst>
            <pc:docMk/>
            <pc:sldMk cId="2081058270" sldId="288"/>
            <ac:picMk id="15362" creationId="{A760985A-C649-8937-A268-543D2B9821D6}"/>
          </ac:picMkLst>
        </pc:picChg>
        <pc:cxnChg chg="mod">
          <ac:chgData name="Mike baets" userId="caef94e2b387531d" providerId="LiveId" clId="{67B96F2E-504D-40F2-9D8A-6BDD4267D90E}" dt="2024-04-03T07:45:04.130" v="92" actId="14100"/>
          <ac:cxnSpMkLst>
            <pc:docMk/>
            <pc:sldMk cId="2081058270" sldId="288"/>
            <ac:cxnSpMk id="10" creationId="{D17FC46B-1DEF-3AD6-34E7-88EAF6BE5069}"/>
          </ac:cxnSpMkLst>
        </pc:cxnChg>
      </pc:sldChg>
      <pc:sldChg chg="addSp delSp modSp">
        <pc:chgData name="Mike baets" userId="caef94e2b387531d" providerId="LiveId" clId="{67B96F2E-504D-40F2-9D8A-6BDD4267D90E}" dt="2024-04-03T07:45:40.249" v="105" actId="167"/>
        <pc:sldMkLst>
          <pc:docMk/>
          <pc:sldMk cId="2522674500" sldId="289"/>
        </pc:sldMkLst>
        <pc:picChg chg="add mod">
          <ac:chgData name="Mike baets" userId="caef94e2b387531d" providerId="LiveId" clId="{67B96F2E-504D-40F2-9D8A-6BDD4267D90E}" dt="2024-04-03T07:45:38.227" v="104" actId="167"/>
          <ac:picMkLst>
            <pc:docMk/>
            <pc:sldMk cId="2522674500" sldId="289"/>
            <ac:picMk id="2" creationId="{45D9183A-CA59-021E-B354-0B0B9CEFFDAE}"/>
          </ac:picMkLst>
        </pc:picChg>
        <pc:picChg chg="del">
          <ac:chgData name="Mike baets" userId="caef94e2b387531d" providerId="LiveId" clId="{67B96F2E-504D-40F2-9D8A-6BDD4267D90E}" dt="2024-04-03T07:45:35.579" v="102" actId="478"/>
          <ac:picMkLst>
            <pc:docMk/>
            <pc:sldMk cId="2522674500" sldId="289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5:40.249" v="105" actId="167"/>
          <ac:picMkLst>
            <pc:docMk/>
            <pc:sldMk cId="2522674500" sldId="289"/>
            <ac:picMk id="16386" creationId="{0F2853AD-2826-3597-9FE4-5FF7423053D4}"/>
          </ac:picMkLst>
        </pc:picChg>
      </pc:sldChg>
      <pc:sldChg chg="addSp delSp modSp mod">
        <pc:chgData name="Mike baets" userId="caef94e2b387531d" providerId="LiveId" clId="{67B96F2E-504D-40F2-9D8A-6BDD4267D90E}" dt="2024-04-03T07:45:53.545" v="109" actId="1076"/>
        <pc:sldMkLst>
          <pc:docMk/>
          <pc:sldMk cId="3706003038" sldId="290"/>
        </pc:sldMkLst>
        <pc:spChg chg="mod">
          <ac:chgData name="Mike baets" userId="caef94e2b387531d" providerId="LiveId" clId="{67B96F2E-504D-40F2-9D8A-6BDD4267D90E}" dt="2024-04-03T07:45:53.545" v="109" actId="1076"/>
          <ac:spMkLst>
            <pc:docMk/>
            <pc:sldMk cId="3706003038" sldId="290"/>
            <ac:spMk id="9" creationId="{3A22DFEA-A53A-9F9C-978F-2C8ECA90BA69}"/>
          </ac:spMkLst>
        </pc:spChg>
        <pc:picChg chg="del">
          <ac:chgData name="Mike baets" userId="caef94e2b387531d" providerId="LiveId" clId="{67B96F2E-504D-40F2-9D8A-6BDD4267D90E}" dt="2024-04-03T07:45:44.749" v="106" actId="478"/>
          <ac:picMkLst>
            <pc:docMk/>
            <pc:sldMk cId="3706003038" sldId="290"/>
            <ac:picMk id="3" creationId="{1E71219E-B174-37F0-2360-C19C46BD068A}"/>
          </ac:picMkLst>
        </pc:picChg>
        <pc:picChg chg="add mod">
          <ac:chgData name="Mike baets" userId="caef94e2b387531d" providerId="LiveId" clId="{67B96F2E-504D-40F2-9D8A-6BDD4267D90E}" dt="2024-04-03T07:45:47.019" v="108" actId="167"/>
          <ac:picMkLst>
            <pc:docMk/>
            <pc:sldMk cId="3706003038" sldId="290"/>
            <ac:picMk id="7" creationId="{6851FD24-7136-E7BA-1D90-C80ED2FDFD8F}"/>
          </ac:picMkLst>
        </pc:picChg>
      </pc:sldChg>
      <pc:sldChg chg="addSp delSp modSp mod">
        <pc:chgData name="Mike baets" userId="caef94e2b387531d" providerId="LiveId" clId="{67B96F2E-504D-40F2-9D8A-6BDD4267D90E}" dt="2024-04-03T07:47:09.255" v="121" actId="207"/>
        <pc:sldMkLst>
          <pc:docMk/>
          <pc:sldMk cId="230950391" sldId="291"/>
        </pc:sldMkLst>
        <pc:spChg chg="mod">
          <ac:chgData name="Mike baets" userId="caef94e2b387531d" providerId="LiveId" clId="{67B96F2E-504D-40F2-9D8A-6BDD4267D90E}" dt="2024-04-03T07:46:45.452" v="117" actId="208"/>
          <ac:spMkLst>
            <pc:docMk/>
            <pc:sldMk cId="230950391" sldId="291"/>
            <ac:spMk id="2" creationId="{E3A5E3C0-13B3-B275-8B72-65A8084DD835}"/>
          </ac:spMkLst>
        </pc:spChg>
        <pc:spChg chg="mod">
          <ac:chgData name="Mike baets" userId="caef94e2b387531d" providerId="LiveId" clId="{67B96F2E-504D-40F2-9D8A-6BDD4267D90E}" dt="2024-04-03T07:46:31.393" v="116" actId="208"/>
          <ac:spMkLst>
            <pc:docMk/>
            <pc:sldMk cId="230950391" sldId="291"/>
            <ac:spMk id="7" creationId="{7A14ECE5-546E-47E2-F92B-FB277AC5D023}"/>
          </ac:spMkLst>
        </pc:spChg>
        <pc:spChg chg="mod">
          <ac:chgData name="Mike baets" userId="caef94e2b387531d" providerId="LiveId" clId="{67B96F2E-504D-40F2-9D8A-6BDD4267D90E}" dt="2024-04-03T07:47:09.255" v="121" actId="207"/>
          <ac:spMkLst>
            <pc:docMk/>
            <pc:sldMk cId="230950391" sldId="291"/>
            <ac:spMk id="8" creationId="{AEF16226-B68D-2EC0-5D23-B0340B3C5C5B}"/>
          </ac:spMkLst>
        </pc:spChg>
        <pc:picChg chg="del">
          <ac:chgData name="Mike baets" userId="caef94e2b387531d" providerId="LiveId" clId="{67B96F2E-504D-40F2-9D8A-6BDD4267D90E}" dt="2024-04-03T07:45:55.959" v="110" actId="478"/>
          <ac:picMkLst>
            <pc:docMk/>
            <pc:sldMk cId="230950391" sldId="291"/>
            <ac:picMk id="3" creationId="{1E71219E-B174-37F0-2360-C19C46BD068A}"/>
          </ac:picMkLst>
        </pc:picChg>
        <pc:picChg chg="add mod">
          <ac:chgData name="Mike baets" userId="caef94e2b387531d" providerId="LiveId" clId="{67B96F2E-504D-40F2-9D8A-6BDD4267D90E}" dt="2024-04-03T07:46:06.121" v="113" actId="167"/>
          <ac:picMkLst>
            <pc:docMk/>
            <pc:sldMk cId="230950391" sldId="291"/>
            <ac:picMk id="11" creationId="{5812D840-5757-5A26-DB5B-5AC9A51ECF85}"/>
          </ac:picMkLst>
        </pc:picChg>
        <pc:cxnChg chg="mod">
          <ac:chgData name="Mike baets" userId="caef94e2b387531d" providerId="LiveId" clId="{67B96F2E-504D-40F2-9D8A-6BDD4267D90E}" dt="2024-04-03T07:46:51.241" v="118" actId="208"/>
          <ac:cxnSpMkLst>
            <pc:docMk/>
            <pc:sldMk cId="230950391" sldId="291"/>
            <ac:cxnSpMk id="6" creationId="{DB223990-E7EF-82B0-F41C-594A200F7EBE}"/>
          </ac:cxnSpMkLst>
        </pc:cxnChg>
        <pc:cxnChg chg="mod">
          <ac:chgData name="Mike baets" userId="caef94e2b387531d" providerId="LiveId" clId="{67B96F2E-504D-40F2-9D8A-6BDD4267D90E}" dt="2024-04-03T07:46:17.885" v="114" actId="208"/>
          <ac:cxnSpMkLst>
            <pc:docMk/>
            <pc:sldMk cId="230950391" sldId="291"/>
            <ac:cxnSpMk id="10" creationId="{3C758686-2B0B-8146-2982-2B3EA17119BA}"/>
          </ac:cxnSpMkLst>
        </pc:cxnChg>
      </pc:sldChg>
      <pc:sldChg chg="addSp delSp modSp">
        <pc:chgData name="Mike baets" userId="caef94e2b387531d" providerId="LiveId" clId="{67B96F2E-504D-40F2-9D8A-6BDD4267D90E}" dt="2024-04-03T07:47:19.174" v="125" actId="167"/>
        <pc:sldMkLst>
          <pc:docMk/>
          <pc:sldMk cId="1940069971" sldId="292"/>
        </pc:sldMkLst>
        <pc:picChg chg="add mod">
          <ac:chgData name="Mike baets" userId="caef94e2b387531d" providerId="LiveId" clId="{67B96F2E-504D-40F2-9D8A-6BDD4267D90E}" dt="2024-04-03T07:47:17.068" v="124" actId="167"/>
          <ac:picMkLst>
            <pc:docMk/>
            <pc:sldMk cId="1940069971" sldId="292"/>
            <ac:picMk id="2" creationId="{013ED60F-88DC-0A67-3990-C92DA0CEE529}"/>
          </ac:picMkLst>
        </pc:picChg>
        <pc:picChg chg="del">
          <ac:chgData name="Mike baets" userId="caef94e2b387531d" providerId="LiveId" clId="{67B96F2E-504D-40F2-9D8A-6BDD4267D90E}" dt="2024-04-03T07:47:14.348" v="122" actId="478"/>
          <ac:picMkLst>
            <pc:docMk/>
            <pc:sldMk cId="1940069971" sldId="292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7:19.174" v="125" actId="167"/>
          <ac:picMkLst>
            <pc:docMk/>
            <pc:sldMk cId="1940069971" sldId="292"/>
            <ac:picMk id="3074" creationId="{A7863ABE-D3A4-83AF-7969-AC24D25F2F34}"/>
          </ac:picMkLst>
        </pc:picChg>
      </pc:sldChg>
      <pc:sldChg chg="addSp delSp modSp">
        <pc:chgData name="Mike baets" userId="caef94e2b387531d" providerId="LiveId" clId="{67B96F2E-504D-40F2-9D8A-6BDD4267D90E}" dt="2024-04-03T07:47:26.342" v="129" actId="167"/>
        <pc:sldMkLst>
          <pc:docMk/>
          <pc:sldMk cId="1779217610" sldId="293"/>
        </pc:sldMkLst>
        <pc:picChg chg="del">
          <ac:chgData name="Mike baets" userId="caef94e2b387531d" providerId="LiveId" clId="{67B96F2E-504D-40F2-9D8A-6BDD4267D90E}" dt="2024-04-03T07:47:21.932" v="126" actId="478"/>
          <ac:picMkLst>
            <pc:docMk/>
            <pc:sldMk cId="1779217610" sldId="293"/>
            <ac:picMk id="3" creationId="{1E71219E-B174-37F0-2360-C19C46BD068A}"/>
          </ac:picMkLst>
        </pc:picChg>
        <pc:picChg chg="add mod">
          <ac:chgData name="Mike baets" userId="caef94e2b387531d" providerId="LiveId" clId="{67B96F2E-504D-40F2-9D8A-6BDD4267D90E}" dt="2024-04-03T07:47:24.416" v="128" actId="167"/>
          <ac:picMkLst>
            <pc:docMk/>
            <pc:sldMk cId="1779217610" sldId="293"/>
            <ac:picMk id="8" creationId="{65622EEF-889A-A275-C88F-298196A2F5F0}"/>
          </ac:picMkLst>
        </pc:picChg>
        <pc:picChg chg="mod">
          <ac:chgData name="Mike baets" userId="caef94e2b387531d" providerId="LiveId" clId="{67B96F2E-504D-40F2-9D8A-6BDD4267D90E}" dt="2024-04-03T07:47:26.342" v="129" actId="167"/>
          <ac:picMkLst>
            <pc:docMk/>
            <pc:sldMk cId="1779217610" sldId="293"/>
            <ac:picMk id="4098" creationId="{546C90C1-E20E-6C35-8F37-0DCE776CDEA2}"/>
          </ac:picMkLst>
        </pc:picChg>
      </pc:sldChg>
      <pc:sldChg chg="addSp delSp modSp">
        <pc:chgData name="Mike baets" userId="caef94e2b387531d" providerId="LiveId" clId="{67B96F2E-504D-40F2-9D8A-6BDD4267D90E}" dt="2024-04-03T07:47:44.159" v="135" actId="167"/>
        <pc:sldMkLst>
          <pc:docMk/>
          <pc:sldMk cId="771006" sldId="295"/>
        </pc:sldMkLst>
        <pc:picChg chg="add mod">
          <ac:chgData name="Mike baets" userId="caef94e2b387531d" providerId="LiveId" clId="{67B96F2E-504D-40F2-9D8A-6BDD4267D90E}" dt="2024-04-03T07:47:42.357" v="134" actId="167"/>
          <ac:picMkLst>
            <pc:docMk/>
            <pc:sldMk cId="771006" sldId="295"/>
            <ac:picMk id="2" creationId="{7498B302-4605-D355-31DB-C0B2E1905005}"/>
          </ac:picMkLst>
        </pc:picChg>
        <pc:picChg chg="del mod">
          <ac:chgData name="Mike baets" userId="caef94e2b387531d" providerId="LiveId" clId="{67B96F2E-504D-40F2-9D8A-6BDD4267D90E}" dt="2024-04-03T07:47:38.681" v="132" actId="478"/>
          <ac:picMkLst>
            <pc:docMk/>
            <pc:sldMk cId="771006" sldId="295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7:44.159" v="135" actId="167"/>
          <ac:picMkLst>
            <pc:docMk/>
            <pc:sldMk cId="771006" sldId="295"/>
            <ac:picMk id="5122" creationId="{40F132CE-102E-85E6-AA03-4FBBCF66191F}"/>
          </ac:picMkLst>
        </pc:picChg>
      </pc:sldChg>
      <pc:sldChg chg="addSp delSp modSp mod">
        <pc:chgData name="Mike baets" userId="caef94e2b387531d" providerId="LiveId" clId="{67B96F2E-504D-40F2-9D8A-6BDD4267D90E}" dt="2024-04-04T09:43:40.893" v="171" actId="1036"/>
        <pc:sldMkLst>
          <pc:docMk/>
          <pc:sldMk cId="3979223083" sldId="296"/>
        </pc:sldMkLst>
        <pc:picChg chg="add mod">
          <ac:chgData name="Mike baets" userId="caef94e2b387531d" providerId="LiveId" clId="{67B96F2E-504D-40F2-9D8A-6BDD4267D90E}" dt="2024-04-04T09:43:40.893" v="171" actId="1036"/>
          <ac:picMkLst>
            <pc:docMk/>
            <pc:sldMk cId="3979223083" sldId="296"/>
            <ac:picMk id="2" creationId="{67AF3D4F-C752-5796-63A9-DD5BE0C3E81C}"/>
          </ac:picMkLst>
        </pc:picChg>
        <pc:picChg chg="del">
          <ac:chgData name="Mike baets" userId="caef94e2b387531d" providerId="LiveId" clId="{67B96F2E-504D-40F2-9D8A-6BDD4267D90E}" dt="2024-04-03T07:47:56.622" v="137" actId="478"/>
          <ac:picMkLst>
            <pc:docMk/>
            <pc:sldMk cId="3979223083" sldId="296"/>
            <ac:picMk id="3" creationId="{1E71219E-B174-37F0-2360-C19C46BD068A}"/>
          </ac:picMkLst>
        </pc:picChg>
        <pc:picChg chg="ord">
          <ac:chgData name="Mike baets" userId="caef94e2b387531d" providerId="LiveId" clId="{67B96F2E-504D-40F2-9D8A-6BDD4267D90E}" dt="2024-04-03T07:48:01.022" v="140" actId="167"/>
          <ac:picMkLst>
            <pc:docMk/>
            <pc:sldMk cId="3979223083" sldId="296"/>
            <ac:picMk id="6" creationId="{CA4506E1-4A01-8A56-3436-1F779221D6C6}"/>
          </ac:picMkLst>
        </pc:picChg>
        <pc:cxnChg chg="mod">
          <ac:chgData name="Mike baets" userId="caef94e2b387531d" providerId="LiveId" clId="{67B96F2E-504D-40F2-9D8A-6BDD4267D90E}" dt="2024-04-04T09:43:30.893" v="169" actId="14100"/>
          <ac:cxnSpMkLst>
            <pc:docMk/>
            <pc:sldMk cId="3979223083" sldId="296"/>
            <ac:cxnSpMk id="7" creationId="{7897F4CD-B0E0-AC93-E77E-A7DDEE13374A}"/>
          </ac:cxnSpMkLst>
        </pc:cxnChg>
      </pc:sldChg>
      <pc:sldChg chg="addSp delSp modSp">
        <pc:chgData name="Mike baets" userId="caef94e2b387531d" providerId="LiveId" clId="{67B96F2E-504D-40F2-9D8A-6BDD4267D90E}" dt="2024-04-03T07:48:13.332" v="145" actId="167"/>
        <pc:sldMkLst>
          <pc:docMk/>
          <pc:sldMk cId="2073116749" sldId="297"/>
        </pc:sldMkLst>
        <pc:picChg chg="add mod">
          <ac:chgData name="Mike baets" userId="caef94e2b387531d" providerId="LiveId" clId="{67B96F2E-504D-40F2-9D8A-6BDD4267D90E}" dt="2024-04-03T07:48:10.888" v="144" actId="167"/>
          <ac:picMkLst>
            <pc:docMk/>
            <pc:sldMk cId="2073116749" sldId="297"/>
            <ac:picMk id="2" creationId="{D7CDEF61-A777-9B54-CA72-7AFE612B2BF5}"/>
          </ac:picMkLst>
        </pc:picChg>
        <pc:picChg chg="del">
          <ac:chgData name="Mike baets" userId="caef94e2b387531d" providerId="LiveId" clId="{67B96F2E-504D-40F2-9D8A-6BDD4267D90E}" dt="2024-04-03T07:48:08.012" v="142" actId="478"/>
          <ac:picMkLst>
            <pc:docMk/>
            <pc:sldMk cId="2073116749" sldId="297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8:13.332" v="145" actId="167"/>
          <ac:picMkLst>
            <pc:docMk/>
            <pc:sldMk cId="2073116749" sldId="297"/>
            <ac:picMk id="1026" creationId="{0116444F-8F00-72C2-E27E-C3624367F5B0}"/>
          </ac:picMkLst>
        </pc:picChg>
      </pc:sldChg>
      <pc:sldChg chg="addSp delSp modSp">
        <pc:chgData name="Mike baets" userId="caef94e2b387531d" providerId="LiveId" clId="{67B96F2E-504D-40F2-9D8A-6BDD4267D90E}" dt="2024-04-03T07:48:23.437" v="149" actId="167"/>
        <pc:sldMkLst>
          <pc:docMk/>
          <pc:sldMk cId="3650963213" sldId="298"/>
        </pc:sldMkLst>
        <pc:picChg chg="add mod">
          <ac:chgData name="Mike baets" userId="caef94e2b387531d" providerId="LiveId" clId="{67B96F2E-504D-40F2-9D8A-6BDD4267D90E}" dt="2024-04-03T07:48:19.698" v="148" actId="167"/>
          <ac:picMkLst>
            <pc:docMk/>
            <pc:sldMk cId="3650963213" sldId="298"/>
            <ac:picMk id="2" creationId="{90B7484F-ADEA-CFB4-D636-2FC6E6EC676C}"/>
          </ac:picMkLst>
        </pc:picChg>
        <pc:picChg chg="del">
          <ac:chgData name="Mike baets" userId="caef94e2b387531d" providerId="LiveId" clId="{67B96F2E-504D-40F2-9D8A-6BDD4267D90E}" dt="2024-04-03T07:48:16.960" v="146" actId="478"/>
          <ac:picMkLst>
            <pc:docMk/>
            <pc:sldMk cId="3650963213" sldId="298"/>
            <ac:picMk id="3" creationId="{1E71219E-B174-37F0-2360-C19C46BD068A}"/>
          </ac:picMkLst>
        </pc:picChg>
        <pc:picChg chg="mod">
          <ac:chgData name="Mike baets" userId="caef94e2b387531d" providerId="LiveId" clId="{67B96F2E-504D-40F2-9D8A-6BDD4267D90E}" dt="2024-04-03T07:48:23.437" v="149" actId="167"/>
          <ac:picMkLst>
            <pc:docMk/>
            <pc:sldMk cId="3650963213" sldId="298"/>
            <ac:picMk id="2052" creationId="{5E078F27-B08D-4580-D1FA-4FE843F8F81A}"/>
          </ac:picMkLst>
        </pc:picChg>
      </pc:sldChg>
      <pc:sldChg chg="addSp delSp modSp mod">
        <pc:chgData name="Mike baets" userId="caef94e2b387531d" providerId="LiveId" clId="{67B96F2E-504D-40F2-9D8A-6BDD4267D90E}" dt="2024-04-03T07:48:31.175" v="153" actId="167"/>
        <pc:sldMkLst>
          <pc:docMk/>
          <pc:sldMk cId="550727398" sldId="299"/>
        </pc:sldMkLst>
        <pc:picChg chg="add mod">
          <ac:chgData name="Mike baets" userId="caef94e2b387531d" providerId="LiveId" clId="{67B96F2E-504D-40F2-9D8A-6BDD4267D90E}" dt="2024-04-03T07:48:28.340" v="152" actId="167"/>
          <ac:picMkLst>
            <pc:docMk/>
            <pc:sldMk cId="550727398" sldId="299"/>
            <ac:picMk id="2" creationId="{4B6A8D9F-7455-FF49-9408-F7D912D0AD88}"/>
          </ac:picMkLst>
        </pc:picChg>
        <pc:picChg chg="del">
          <ac:chgData name="Mike baets" userId="caef94e2b387531d" providerId="LiveId" clId="{67B96F2E-504D-40F2-9D8A-6BDD4267D90E}" dt="2024-04-03T07:48:25.775" v="150" actId="478"/>
          <ac:picMkLst>
            <pc:docMk/>
            <pc:sldMk cId="550727398" sldId="299"/>
            <ac:picMk id="3" creationId="{1E71219E-B174-37F0-2360-C19C46BD068A}"/>
          </ac:picMkLst>
        </pc:picChg>
        <pc:picChg chg="ord">
          <ac:chgData name="Mike baets" userId="caef94e2b387531d" providerId="LiveId" clId="{67B96F2E-504D-40F2-9D8A-6BDD4267D90E}" dt="2024-04-03T07:48:31.175" v="153" actId="167"/>
          <ac:picMkLst>
            <pc:docMk/>
            <pc:sldMk cId="550727398" sldId="299"/>
            <ac:picMk id="6" creationId="{E32884E1-7C34-B63B-06D0-4E48E4D8353C}"/>
          </ac:picMkLst>
        </pc:picChg>
      </pc:sldChg>
      <pc:sldChg chg="addSp delSp modSp mod">
        <pc:chgData name="Mike baets" userId="caef94e2b387531d" providerId="LiveId" clId="{67B96F2E-504D-40F2-9D8A-6BDD4267D90E}" dt="2024-04-03T07:48:38.814" v="157" actId="167"/>
        <pc:sldMkLst>
          <pc:docMk/>
          <pc:sldMk cId="1073346569" sldId="300"/>
        </pc:sldMkLst>
        <pc:picChg chg="add mod">
          <ac:chgData name="Mike baets" userId="caef94e2b387531d" providerId="LiveId" clId="{67B96F2E-504D-40F2-9D8A-6BDD4267D90E}" dt="2024-04-03T07:48:37.035" v="156" actId="167"/>
          <ac:picMkLst>
            <pc:docMk/>
            <pc:sldMk cId="1073346569" sldId="300"/>
            <ac:picMk id="2" creationId="{A1862B41-8205-9962-814E-1E85E6CA493D}"/>
          </ac:picMkLst>
        </pc:picChg>
        <pc:picChg chg="del">
          <ac:chgData name="Mike baets" userId="caef94e2b387531d" providerId="LiveId" clId="{67B96F2E-504D-40F2-9D8A-6BDD4267D90E}" dt="2024-04-03T07:48:34.854" v="154" actId="478"/>
          <ac:picMkLst>
            <pc:docMk/>
            <pc:sldMk cId="1073346569" sldId="300"/>
            <ac:picMk id="3" creationId="{1E71219E-B174-37F0-2360-C19C46BD068A}"/>
          </ac:picMkLst>
        </pc:picChg>
        <pc:picChg chg="ord">
          <ac:chgData name="Mike baets" userId="caef94e2b387531d" providerId="LiveId" clId="{67B96F2E-504D-40F2-9D8A-6BDD4267D90E}" dt="2024-04-03T07:48:38.814" v="157" actId="167"/>
          <ac:picMkLst>
            <pc:docMk/>
            <pc:sldMk cId="1073346569" sldId="300"/>
            <ac:picMk id="10" creationId="{2F7A2AA2-897B-3548-66E5-B958E7DF9142}"/>
          </ac:picMkLst>
        </pc:picChg>
      </pc:sldChg>
      <pc:sldChg chg="addSp delSp modSp">
        <pc:chgData name="Mike baets" userId="caef94e2b387531d" providerId="LiveId" clId="{67B96F2E-504D-40F2-9D8A-6BDD4267D90E}" dt="2024-04-03T07:48:45.268" v="160" actId="167"/>
        <pc:sldMkLst>
          <pc:docMk/>
          <pc:sldMk cId="3184319379" sldId="301"/>
        </pc:sldMkLst>
        <pc:picChg chg="add mod">
          <ac:chgData name="Mike baets" userId="caef94e2b387531d" providerId="LiveId" clId="{67B96F2E-504D-40F2-9D8A-6BDD4267D90E}" dt="2024-04-03T07:48:45.268" v="160" actId="167"/>
          <ac:picMkLst>
            <pc:docMk/>
            <pc:sldMk cId="3184319379" sldId="301"/>
            <ac:picMk id="2" creationId="{28B6C1DD-955F-432D-208F-6170199220A2}"/>
          </ac:picMkLst>
        </pc:picChg>
        <pc:picChg chg="del">
          <ac:chgData name="Mike baets" userId="caef94e2b387531d" providerId="LiveId" clId="{67B96F2E-504D-40F2-9D8A-6BDD4267D90E}" dt="2024-04-03T07:48:41.540" v="158" actId="478"/>
          <ac:picMkLst>
            <pc:docMk/>
            <pc:sldMk cId="3184319379" sldId="301"/>
            <ac:picMk id="3" creationId="{E399EAFA-F888-51BD-D926-7554EA95A8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074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946F5-E8DA-4CED-E4EC-72E82126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pPr algn="r"/>
            <a:r>
              <a:rPr lang="nl-BE" sz="7200" dirty="0">
                <a:solidFill>
                  <a:schemeClr val="bg1"/>
                </a:solidFill>
              </a:rPr>
              <a:t>Het skelet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F0BEF-59D6-C7F0-6E28-4C5C65C1C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nl-BE" dirty="0">
                <a:solidFill>
                  <a:schemeClr val="bg1"/>
                </a:solidFill>
                <a:latin typeface="+mj-lt"/>
              </a:rPr>
              <a:t>4.1 Biologie voor jou</a:t>
            </a:r>
            <a:br>
              <a:rPr lang="nl-BE" dirty="0">
                <a:solidFill>
                  <a:schemeClr val="bg1"/>
                </a:solidFill>
                <a:latin typeface="+mj-lt"/>
              </a:rPr>
            </a:br>
            <a:r>
              <a:rPr lang="nl-BE" sz="1050" dirty="0">
                <a:solidFill>
                  <a:schemeClr val="bg1"/>
                </a:solidFill>
                <a:latin typeface="+mj-lt"/>
              </a:rPr>
              <a:t>Leerjaar 1</a:t>
            </a:r>
          </a:p>
        </p:txBody>
      </p:sp>
      <p:pic>
        <p:nvPicPr>
          <p:cNvPr id="1032" name="Picture 8" descr="I Got Your Back Bro, Bones, Skull, Comedy, Skeleton, Funny, HD phone  wallpaper | Peakpx">
            <a:extLst>
              <a:ext uri="{FF2B5EF4-FFF2-40B4-BE49-F238E27FC236}">
                <a16:creationId xmlns:a16="http://schemas.microsoft.com/office/drawing/2014/main" id="{B9AF0A93-4815-0B1F-16F1-F3E5F2A8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r="2" b="17366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442D764-CA0D-754E-9A70-6EFC7965F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43" y="5469617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BFC5EBF-622F-3080-7181-2EFD0BF3A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73096"/>
            <a:ext cx="5814808" cy="4194174"/>
          </a:xfrm>
          <a:prstGeom prst="rect">
            <a:avLst/>
          </a:prstGeom>
        </p:spPr>
      </p:pic>
      <p:pic>
        <p:nvPicPr>
          <p:cNvPr id="11266" name="Picture 2" descr="How Red Blood Cells are Made Animation - Formation of RBC Video -Structure  Function Blood Components - YouTube">
            <a:extLst>
              <a:ext uri="{FF2B5EF4-FFF2-40B4-BE49-F238E27FC236}">
                <a16:creationId xmlns:a16="http://schemas.microsoft.com/office/drawing/2014/main" id="{4742CC74-09C8-1A93-7865-6BA76C34C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687" b="14796"/>
          <a:stretch/>
        </p:blipFill>
        <p:spPr bwMode="auto">
          <a:xfrm>
            <a:off x="371476" y="2082484"/>
            <a:ext cx="5505449" cy="29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E548EF53-C333-FE08-E71E-955850EA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773010" y="303740"/>
            <a:ext cx="4563122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514727" y="346185"/>
            <a:ext cx="503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5. Maken van bloedcellen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851DD9-BFFB-18D0-3CC2-56D00A86B4F9}"/>
              </a:ext>
            </a:extLst>
          </p:cNvPr>
          <p:cNvSpPr txBox="1"/>
          <p:nvPr/>
        </p:nvSpPr>
        <p:spPr>
          <a:xfrm>
            <a:off x="281192" y="1343820"/>
            <a:ext cx="8615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0" dirty="0">
                <a:effectLst/>
                <a:latin typeface="+mj-lt"/>
              </a:rPr>
              <a:t>Veel (platte) botten zijn gevuld met </a:t>
            </a:r>
            <a:r>
              <a:rPr lang="nl-NL" b="1" i="0" dirty="0">
                <a:effectLst/>
                <a:latin typeface="+mj-lt"/>
              </a:rPr>
              <a:t>beenmerg</a:t>
            </a:r>
            <a:r>
              <a:rPr lang="nl-NL" i="0" dirty="0">
                <a:effectLst/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>
                <a:effectLst/>
                <a:latin typeface="+mj-lt"/>
              </a:rPr>
              <a:t>Sommige type beenmerg kunnen rode en witte bloedcellen aanmaken.</a:t>
            </a:r>
            <a:endParaRPr lang="nl-NL" i="1" dirty="0">
              <a:latin typeface="+mj-lt"/>
              <a:sym typeface="Wingdings" panose="05000000000000000000" pitchFamily="2" charset="2"/>
            </a:endParaRP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69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C0AFA20-5093-D369-E303-7F65C39F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0"/>
            <a:ext cx="324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87A82902-A4BC-718C-1B3D-56FB44ED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514726" y="303740"/>
            <a:ext cx="5038724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514727" y="346185"/>
            <a:ext cx="503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Hoofd, romp en ledematen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851DD9-BFFB-18D0-3CC2-56D00A86B4F9}"/>
              </a:ext>
            </a:extLst>
          </p:cNvPr>
          <p:cNvSpPr txBox="1"/>
          <p:nvPr/>
        </p:nvSpPr>
        <p:spPr>
          <a:xfrm>
            <a:off x="2119517" y="3010695"/>
            <a:ext cx="8615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  <a:sym typeface="Wingdings" panose="05000000000000000000" pitchFamily="2" charset="2"/>
              </a:rPr>
              <a:t>Menselijk lichaam kan je indelen in..</a:t>
            </a:r>
            <a:br>
              <a:rPr lang="nl-NL" dirty="0">
                <a:latin typeface="+mj-lt"/>
                <a:sym typeface="Wingdings" panose="05000000000000000000" pitchFamily="2" charset="2"/>
              </a:rPr>
            </a:br>
            <a:r>
              <a:rPr lang="nl-NL" b="1" dirty="0">
                <a:latin typeface="+mj-lt"/>
                <a:sym typeface="Wingdings" panose="05000000000000000000" pitchFamily="2" charset="2"/>
              </a:rPr>
              <a:t>Hoofd, romp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en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 ledematen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(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armen en benen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)</a:t>
            </a:r>
            <a:endParaRPr lang="nl-NL" i="1" dirty="0">
              <a:latin typeface="+mj-lt"/>
              <a:sym typeface="Wingdings" panose="05000000000000000000" pitchFamily="2" charset="2"/>
            </a:endParaRP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70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060CB31-C0A1-307E-E895-B0B91FE0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54324"/>
            <a:ext cx="5857875" cy="33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820C4AA3-7328-739D-B2CC-73A8320A7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93437" y="303740"/>
            <a:ext cx="1740023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Schedel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C927EF-5127-796E-7DA6-76AC3F6AE643}"/>
              </a:ext>
            </a:extLst>
          </p:cNvPr>
          <p:cNvSpPr txBox="1"/>
          <p:nvPr/>
        </p:nvSpPr>
        <p:spPr>
          <a:xfrm>
            <a:off x="6763168" y="2767281"/>
            <a:ext cx="4926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  <a:sym typeface="Wingdings" panose="05000000000000000000" pitchFamily="2" charset="2"/>
              </a:rPr>
              <a:t>Alle botten in het hoofd vormen samen de 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schedel</a:t>
            </a:r>
          </a:p>
          <a:p>
            <a:r>
              <a:rPr lang="nl-NL" i="0" dirty="0"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r>
              <a:rPr lang="nl-NL" b="0" i="0" dirty="0">
                <a:effectLst/>
                <a:latin typeface="+mj-lt"/>
              </a:rPr>
              <a:t>In beide kaken zitten tanden en kiezen.</a:t>
            </a:r>
            <a:br>
              <a:rPr lang="nl-NL" b="0" i="0" dirty="0">
                <a:effectLst/>
                <a:latin typeface="+mj-lt"/>
              </a:rPr>
            </a:br>
            <a:r>
              <a:rPr lang="nl-NL" b="0" i="0" dirty="0">
                <a:effectLst/>
                <a:latin typeface="+mj-lt"/>
              </a:rPr>
              <a:t>- Bovenkaak zit vast aan de schedel.</a:t>
            </a:r>
            <a:br>
              <a:rPr lang="nl-NL" b="0" i="0" dirty="0">
                <a:effectLst/>
                <a:latin typeface="+mj-lt"/>
              </a:rPr>
            </a:br>
            <a:r>
              <a:rPr lang="nl-NL" b="0" i="0" dirty="0">
                <a:effectLst/>
                <a:latin typeface="+mj-lt"/>
              </a:rPr>
              <a:t>- Onderkaak zit bewegelijk verbonden met een gewricht aan de schedel.</a:t>
            </a: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54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D741DDF-8A6D-93C7-CFFD-D50CEE9F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3571019"/>
            <a:ext cx="2897144" cy="2983241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A760985A-C649-8937-A268-543D2B98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2986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11DF7A82-14EA-0844-247A-3A2A71E8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838329" y="303740"/>
            <a:ext cx="2521259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Wervelkolom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C927EF-5127-796E-7DA6-76AC3F6AE643}"/>
              </a:ext>
            </a:extLst>
          </p:cNvPr>
          <p:cNvSpPr txBox="1"/>
          <p:nvPr/>
        </p:nvSpPr>
        <p:spPr>
          <a:xfrm>
            <a:off x="267483" y="1162390"/>
            <a:ext cx="611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  <a:sym typeface="Wingdings" panose="05000000000000000000" pitchFamily="2" charset="2"/>
              </a:rPr>
              <a:t>Je schedel word gedragen door je 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wervelkolom</a:t>
            </a: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95FA1D-2146-4310-737E-39E9DF9DE78B}"/>
              </a:ext>
            </a:extLst>
          </p:cNvPr>
          <p:cNvSpPr txBox="1"/>
          <p:nvPr/>
        </p:nvSpPr>
        <p:spPr>
          <a:xfrm>
            <a:off x="5240123" y="1184073"/>
            <a:ext cx="68056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  <a:sym typeface="Wingdings" panose="05000000000000000000" pitchFamily="2" charset="2"/>
              </a:rPr>
              <a:t>Opgebouwd uit..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sym typeface="Wingdings" panose="05000000000000000000" pitchFamily="2" charset="2"/>
              </a:rPr>
              <a:t> 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Halswervels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 (7) 	-&gt; Bovenste halswervel (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atlas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); draagt schedel.</a:t>
            </a:r>
          </a:p>
          <a:p>
            <a:r>
              <a:rPr lang="nl-NL" dirty="0">
                <a:latin typeface="+mj-lt"/>
                <a:sym typeface="Wingdings" panose="05000000000000000000" pitchFamily="2" charset="2"/>
              </a:rPr>
              <a:t> 		-&gt; Eén na bovenste halswervel (de draaier); maakt </a:t>
            </a:r>
            <a:br>
              <a:rPr lang="nl-NL" dirty="0">
                <a:latin typeface="+mj-lt"/>
                <a:sym typeface="Wingdings" panose="05000000000000000000" pitchFamily="2" charset="2"/>
              </a:rPr>
            </a:br>
            <a:r>
              <a:rPr lang="nl-NL" dirty="0">
                <a:latin typeface="+mj-lt"/>
                <a:sym typeface="Wingdings" panose="05000000000000000000" pitchFamily="2" charset="2"/>
              </a:rPr>
              <a:t> 		draaibewegingen mogelijk.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+mj-lt"/>
                <a:sym typeface="Wingdings" panose="05000000000000000000" pitchFamily="2" charset="2"/>
              </a:rPr>
              <a:t>Borstwervels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 (12)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+mj-lt"/>
                <a:sym typeface="Wingdings" panose="05000000000000000000" pitchFamily="2" charset="2"/>
              </a:rPr>
              <a:t>Lendenwervels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 (5)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+mj-lt"/>
                <a:sym typeface="Wingdings" panose="05000000000000000000" pitchFamily="2" charset="2"/>
              </a:rPr>
              <a:t>Heiligbeen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 (5 vergroeide wervels)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+mj-lt"/>
                <a:sym typeface="Wingdings" panose="05000000000000000000" pitchFamily="2" charset="2"/>
              </a:rPr>
              <a:t>Staartbeen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(4 tot 5 vergroeide wervels)</a:t>
            </a:r>
          </a:p>
          <a:p>
            <a:r>
              <a:rPr lang="nl-NL" i="0" dirty="0"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17FC46B-1DEF-3AD6-34E7-88EAF6BE5069}"/>
              </a:ext>
            </a:extLst>
          </p:cNvPr>
          <p:cNvCxnSpPr>
            <a:cxnSpLocks/>
          </p:cNvCxnSpPr>
          <p:nvPr/>
        </p:nvCxnSpPr>
        <p:spPr>
          <a:xfrm>
            <a:off x="2547257" y="3760237"/>
            <a:ext cx="2366270" cy="1017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E2BA1979-A873-2483-074B-A830B78FEFEA}"/>
              </a:ext>
            </a:extLst>
          </p:cNvPr>
          <p:cNvSpPr txBox="1"/>
          <p:nvPr/>
        </p:nvSpPr>
        <p:spPr>
          <a:xfrm>
            <a:off x="8642971" y="5085167"/>
            <a:ext cx="3476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j-lt"/>
              </a:rPr>
              <a:t>Door de wervelkolom lopen de zenuwen van het ruggenmerg, die signalen van de hersenen doorgeven naar de rest van het lichaam en andersom.</a:t>
            </a:r>
            <a:endParaRPr lang="nl-BE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05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8AEEB9F-9332-C12C-5800-D27B3108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6" y="2065530"/>
            <a:ext cx="7102455" cy="2911092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086349" y="303740"/>
            <a:ext cx="2015787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Heupbeen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95FA1D-2146-4310-737E-39E9DF9DE78B}"/>
              </a:ext>
            </a:extLst>
          </p:cNvPr>
          <p:cNvSpPr txBox="1"/>
          <p:nvPr/>
        </p:nvSpPr>
        <p:spPr>
          <a:xfrm>
            <a:off x="320891" y="1248964"/>
            <a:ext cx="611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Heupbeen</a:t>
            </a:r>
            <a:r>
              <a:rPr lang="nl-NL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vormt samen met het </a:t>
            </a:r>
            <a:r>
              <a:rPr lang="nl-NL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heiligbeen</a:t>
            </a:r>
            <a:r>
              <a:rPr lang="nl-NL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de </a:t>
            </a:r>
            <a:r>
              <a:rPr lang="nl-NL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bekken(gordel)</a:t>
            </a:r>
            <a:r>
              <a:rPr lang="nl-NL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.</a:t>
            </a: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0E12839-ED27-DE4F-333B-603E606BF528}"/>
              </a:ext>
            </a:extLst>
          </p:cNvPr>
          <p:cNvSpPr/>
          <p:nvPr/>
        </p:nvSpPr>
        <p:spPr>
          <a:xfrm>
            <a:off x="5329918" y="2853548"/>
            <a:ext cx="1210798" cy="12782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18B5271F-1ECF-8E13-0263-56B5D306DE3D}"/>
              </a:ext>
            </a:extLst>
          </p:cNvPr>
          <p:cNvSpPr/>
          <p:nvPr/>
        </p:nvSpPr>
        <p:spPr>
          <a:xfrm>
            <a:off x="4562031" y="2108693"/>
            <a:ext cx="2696019" cy="250091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05D9565-D360-8841-167B-BFD4DD587CA0}"/>
              </a:ext>
            </a:extLst>
          </p:cNvPr>
          <p:cNvCxnSpPr/>
          <p:nvPr/>
        </p:nvCxnSpPr>
        <p:spPr>
          <a:xfrm flipH="1" flipV="1">
            <a:off x="4981575" y="1571625"/>
            <a:ext cx="104775" cy="839568"/>
          </a:xfrm>
          <a:prstGeom prst="straightConnector1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43D4DDCC-E466-41CF-97E6-BBBFACFB7FFA}"/>
              </a:ext>
            </a:extLst>
          </p:cNvPr>
          <p:cNvCxnSpPr>
            <a:cxnSpLocks/>
          </p:cNvCxnSpPr>
          <p:nvPr/>
        </p:nvCxnSpPr>
        <p:spPr>
          <a:xfrm flipH="1" flipV="1">
            <a:off x="3815307" y="1640670"/>
            <a:ext cx="1586847" cy="1558693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E2C7FFD3-5C74-4DFB-3E51-7E276FAB8E4F}"/>
              </a:ext>
            </a:extLst>
          </p:cNvPr>
          <p:cNvSpPr/>
          <p:nvPr/>
        </p:nvSpPr>
        <p:spPr>
          <a:xfrm>
            <a:off x="2036187" y="2343328"/>
            <a:ext cx="1540583" cy="2352009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067C861-40B3-B400-B73F-3DE7C12B3B0A}"/>
              </a:ext>
            </a:extLst>
          </p:cNvPr>
          <p:cNvCxnSpPr>
            <a:cxnSpLocks/>
          </p:cNvCxnSpPr>
          <p:nvPr/>
        </p:nvCxnSpPr>
        <p:spPr>
          <a:xfrm flipH="1" flipV="1">
            <a:off x="897625" y="1640670"/>
            <a:ext cx="1386452" cy="1048026"/>
          </a:xfrm>
          <a:prstGeom prst="straightConnector1">
            <a:avLst/>
          </a:prstGeom>
          <a:ln w="412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58D41DF6-ED49-7662-57A9-E08C74AF2E65}"/>
              </a:ext>
            </a:extLst>
          </p:cNvPr>
          <p:cNvSpPr txBox="1"/>
          <p:nvPr/>
        </p:nvSpPr>
        <p:spPr>
          <a:xfrm>
            <a:off x="320891" y="5589986"/>
            <a:ext cx="98882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latin typeface="+mj-lt"/>
                <a:sym typeface="Wingdings" panose="05000000000000000000" pitchFamily="2" charset="2"/>
              </a:rPr>
              <a:t>De heupbeen van een man en vrouw verschil omdat, ..?</a:t>
            </a: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876BD4EF-38C0-C398-9961-AA886BC1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9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formatie - Keuzehulp">
            <a:extLst>
              <a:ext uri="{FF2B5EF4-FFF2-40B4-BE49-F238E27FC236}">
                <a16:creationId xmlns:a16="http://schemas.microsoft.com/office/drawing/2014/main" id="{0F2853AD-2826-3597-9FE4-5FF74230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255703"/>
            <a:ext cx="6499225" cy="41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D5DA4AB5-1F6F-7F88-39D8-926FD94C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80373" y="303740"/>
            <a:ext cx="2228295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Sleutelbeen</a:t>
            </a:r>
          </a:p>
        </p:txBody>
      </p:sp>
      <p:pic>
        <p:nvPicPr>
          <p:cNvPr id="16388" name="Picture 4" descr="Situatie wielrenner Jakobsen ernstig, maar stabiel na zware val">
            <a:extLst>
              <a:ext uri="{FF2B5EF4-FFF2-40B4-BE49-F238E27FC236}">
                <a16:creationId xmlns:a16="http://schemas.microsoft.com/office/drawing/2014/main" id="{48321E76-471E-6EF6-08E6-94C2B078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9" y="3709868"/>
            <a:ext cx="53848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6148564-903E-017F-3222-3427920CB779}"/>
              </a:ext>
            </a:extLst>
          </p:cNvPr>
          <p:cNvSpPr txBox="1"/>
          <p:nvPr/>
        </p:nvSpPr>
        <p:spPr>
          <a:xfrm>
            <a:off x="7015369" y="1221432"/>
            <a:ext cx="454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Aan het </a:t>
            </a:r>
            <a:r>
              <a:rPr lang="nl-NL" b="1" dirty="0">
                <a:latin typeface="+mj-lt"/>
              </a:rPr>
              <a:t>sleutelbeen</a:t>
            </a:r>
            <a:r>
              <a:rPr lang="nl-NL" dirty="0">
                <a:latin typeface="+mj-lt"/>
              </a:rPr>
              <a:t> zitten o.a. spieren waarmee je je arm omhoog kan bewegen.</a:t>
            </a:r>
          </a:p>
          <a:p>
            <a:r>
              <a:rPr lang="nl-BE" dirty="0">
                <a:latin typeface="+mj-lt"/>
              </a:rPr>
              <a:t>- Verbind het schouderblad met borstbeen.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67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A3019A28-5F7E-EF46-B1F1-1BFA64E2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829452" y="303740"/>
            <a:ext cx="2556770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Schouderblad</a:t>
            </a:r>
          </a:p>
        </p:txBody>
      </p:sp>
      <p:pic>
        <p:nvPicPr>
          <p:cNvPr id="1026" name="Picture 2" descr="Scapula - Wikipedia">
            <a:extLst>
              <a:ext uri="{FF2B5EF4-FFF2-40B4-BE49-F238E27FC236}">
                <a16:creationId xmlns:a16="http://schemas.microsoft.com/office/drawing/2014/main" id="{FCEFB77F-0955-2BB8-BED1-EF8F79055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2"/>
          <a:stretch/>
        </p:blipFill>
        <p:spPr bwMode="auto">
          <a:xfrm>
            <a:off x="-83976" y="1170507"/>
            <a:ext cx="7620000" cy="51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E3A5E3C0-13B3-B275-8B72-65A8084DD835}"/>
              </a:ext>
            </a:extLst>
          </p:cNvPr>
          <p:cNvSpPr/>
          <p:nvPr/>
        </p:nvSpPr>
        <p:spPr>
          <a:xfrm rot="2112904">
            <a:off x="5089964" y="1670024"/>
            <a:ext cx="1510863" cy="2498115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B223990-E7EF-82B0-F41C-594A200F7EBE}"/>
              </a:ext>
            </a:extLst>
          </p:cNvPr>
          <p:cNvCxnSpPr>
            <a:cxnSpLocks/>
          </p:cNvCxnSpPr>
          <p:nvPr/>
        </p:nvCxnSpPr>
        <p:spPr>
          <a:xfrm flipV="1">
            <a:off x="6805640" y="1949943"/>
            <a:ext cx="754407" cy="537556"/>
          </a:xfrm>
          <a:prstGeom prst="straightConnector1">
            <a:avLst/>
          </a:prstGeom>
          <a:ln w="412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AEF16226-B68D-2EC0-5D23-B0340B3C5C5B}"/>
              </a:ext>
            </a:extLst>
          </p:cNvPr>
          <p:cNvSpPr txBox="1"/>
          <p:nvPr/>
        </p:nvSpPr>
        <p:spPr>
          <a:xfrm>
            <a:off x="7560047" y="1670179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Schouderblad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7494154" y="4866203"/>
            <a:ext cx="431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Aan het schouderblad zitten spieren vast, waarmee de arm naar voren of achteren kan bewegen. Ook spieren van de hals zitten hieraan verbonden.</a:t>
            </a:r>
          </a:p>
        </p:txBody>
      </p:sp>
    </p:spTree>
    <p:extLst>
      <p:ext uri="{BB962C8B-B14F-4D97-AF65-F5344CB8AC3E}">
        <p14:creationId xmlns:p14="http://schemas.microsoft.com/office/powerpoint/2010/main" val="370600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B4F4B743-F4DA-FA54-AADC-B0A92119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79037" y="303740"/>
            <a:ext cx="3657600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bs and Sternum • Rib Cage • Anatomy and Function">
            <a:extLst>
              <a:ext uri="{FF2B5EF4-FFF2-40B4-BE49-F238E27FC236}">
                <a16:creationId xmlns:a16="http://schemas.microsoft.com/office/drawing/2014/main" id="{88CBD961-A07E-567B-CF2B-D9E4C8AC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869" y="1654122"/>
            <a:ext cx="7845811" cy="41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Borstbeen en ribben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3A5E3C0-13B3-B275-8B72-65A8084DD835}"/>
              </a:ext>
            </a:extLst>
          </p:cNvPr>
          <p:cNvSpPr/>
          <p:nvPr/>
        </p:nvSpPr>
        <p:spPr>
          <a:xfrm>
            <a:off x="1588794" y="2115787"/>
            <a:ext cx="1090484" cy="23371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B223990-E7EF-82B0-F41C-594A200F7EBE}"/>
              </a:ext>
            </a:extLst>
          </p:cNvPr>
          <p:cNvCxnSpPr>
            <a:cxnSpLocks/>
          </p:cNvCxnSpPr>
          <p:nvPr/>
        </p:nvCxnSpPr>
        <p:spPr>
          <a:xfrm flipV="1">
            <a:off x="2582518" y="1935788"/>
            <a:ext cx="2142057" cy="72068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AEF16226-B68D-2EC0-5D23-B0340B3C5C5B}"/>
              </a:ext>
            </a:extLst>
          </p:cNvPr>
          <p:cNvSpPr txBox="1"/>
          <p:nvPr/>
        </p:nvSpPr>
        <p:spPr>
          <a:xfrm>
            <a:off x="4765482" y="1695377"/>
            <a:ext cx="209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  <a:latin typeface="+mj-lt"/>
              </a:rPr>
              <a:t>Borstbeen</a:t>
            </a:r>
          </a:p>
          <a:p>
            <a:endParaRPr lang="nl-BE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nl-BE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nl-BE" b="1" dirty="0">
                <a:solidFill>
                  <a:srgbClr val="0070C0"/>
                </a:solidFill>
                <a:latin typeface="+mj-lt"/>
              </a:rPr>
              <a:t>Ribben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7507728" y="1377123"/>
            <a:ext cx="431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Het </a:t>
            </a:r>
            <a:r>
              <a:rPr lang="nl-BE" b="1" dirty="0">
                <a:latin typeface="+mj-lt"/>
              </a:rPr>
              <a:t>borstbeen</a:t>
            </a:r>
            <a:r>
              <a:rPr lang="nl-BE" dirty="0">
                <a:latin typeface="+mj-lt"/>
              </a:rPr>
              <a:t> is het been in het midden van de borstkast waaraan de sleutelbeenderen en de ribben vastzitten. De ribben zijn met beweeglijk kraakbeen verbonden met het borstbeen.</a:t>
            </a:r>
          </a:p>
          <a:p>
            <a:endParaRPr lang="nl-BE" dirty="0">
              <a:latin typeface="+mj-lt"/>
            </a:endParaRPr>
          </a:p>
          <a:p>
            <a:r>
              <a:rPr lang="nl-BE" dirty="0">
                <a:latin typeface="+mj-lt"/>
              </a:rPr>
              <a:t>Functies van de </a:t>
            </a:r>
            <a:r>
              <a:rPr lang="nl-BE" b="1" dirty="0">
                <a:latin typeface="+mj-lt"/>
              </a:rPr>
              <a:t>ribben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Bescherming bieden voor daarbinnen gelegen organen.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Samen met het borstbeen maken ze adembeweging mogelijk (tussen ribben zitten spieren)</a:t>
            </a:r>
          </a:p>
          <a:p>
            <a:endParaRPr lang="nl-BE" dirty="0">
              <a:latin typeface="+mj-lt"/>
            </a:endParaRPr>
          </a:p>
          <a:p>
            <a:r>
              <a:rPr lang="nl-BE" dirty="0">
                <a:latin typeface="+mj-lt"/>
              </a:rPr>
              <a:t>Mens heeft totaal 24 ribben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Onderste twee paar worden ook wel zwevende ribben genoemd, omdat..?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A14ECE5-546E-47E2-F92B-FB277AC5D023}"/>
              </a:ext>
            </a:extLst>
          </p:cNvPr>
          <p:cNvSpPr/>
          <p:nvPr/>
        </p:nvSpPr>
        <p:spPr>
          <a:xfrm>
            <a:off x="295072" y="1654122"/>
            <a:ext cx="3577047" cy="451260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C758686-2B0B-8146-2982-2B3EA17119BA}"/>
              </a:ext>
            </a:extLst>
          </p:cNvPr>
          <p:cNvCxnSpPr>
            <a:cxnSpLocks/>
          </p:cNvCxnSpPr>
          <p:nvPr/>
        </p:nvCxnSpPr>
        <p:spPr>
          <a:xfrm flipV="1">
            <a:off x="3731489" y="2702337"/>
            <a:ext cx="1010059" cy="284755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perarmbeen - Wikipedia">
            <a:extLst>
              <a:ext uri="{FF2B5EF4-FFF2-40B4-BE49-F238E27FC236}">
                <a16:creationId xmlns:a16="http://schemas.microsoft.com/office/drawing/2014/main" id="{A7863ABE-D3A4-83AF-7969-AC24D25F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7" y="1912775"/>
            <a:ext cx="3900196" cy="39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15241C9C-6D28-A0D8-7214-CB45500D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684273" y="303740"/>
            <a:ext cx="2870624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Opperarmbeen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5351779" y="1824992"/>
            <a:ext cx="431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Je </a:t>
            </a:r>
            <a:r>
              <a:rPr lang="nl-BE" b="1" dirty="0">
                <a:latin typeface="+mj-lt"/>
              </a:rPr>
              <a:t>opperarmbeen </a:t>
            </a:r>
            <a:r>
              <a:rPr lang="nl-BE" dirty="0">
                <a:latin typeface="+mj-lt"/>
              </a:rPr>
              <a:t>is het bot tussen je schouderblad en elleboog.</a:t>
            </a:r>
          </a:p>
        </p:txBody>
      </p:sp>
    </p:spTree>
    <p:extLst>
      <p:ext uri="{BB962C8B-B14F-4D97-AF65-F5344CB8AC3E}">
        <p14:creationId xmlns:p14="http://schemas.microsoft.com/office/powerpoint/2010/main" val="194006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dult Forearm Fractures - OrthoInfo - AAOS">
            <a:extLst>
              <a:ext uri="{FF2B5EF4-FFF2-40B4-BE49-F238E27FC236}">
                <a16:creationId xmlns:a16="http://schemas.microsoft.com/office/drawing/2014/main" id="{546C90C1-E20E-6C35-8F37-0DCE776C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" y="1456078"/>
            <a:ext cx="6433721" cy="32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0C52953D-C0C4-0738-A20F-FE523E64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Ellepijp en spaakbeen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6937982" y="1439247"/>
            <a:ext cx="486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In je </a:t>
            </a:r>
            <a:r>
              <a:rPr lang="nl-BE" b="1" dirty="0">
                <a:latin typeface="+mj-lt"/>
              </a:rPr>
              <a:t>onderarm</a:t>
            </a:r>
            <a:r>
              <a:rPr lang="nl-BE" dirty="0">
                <a:latin typeface="+mj-lt"/>
              </a:rPr>
              <a:t> zitten 2 botten.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Ellepijp</a:t>
            </a:r>
            <a:r>
              <a:rPr lang="nl-BE" dirty="0">
                <a:latin typeface="+mj-lt"/>
              </a:rPr>
              <a:t>: loopt van je elleboog naar je pink.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Spaakbeen: loopt van je elleboog naar je duim.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F9F62509-E4F8-FBEC-BEBC-C5574068D683}"/>
              </a:ext>
            </a:extLst>
          </p:cNvPr>
          <p:cNvSpPr/>
          <p:nvPr/>
        </p:nvSpPr>
        <p:spPr>
          <a:xfrm rot="4750110">
            <a:off x="3203559" y="1221612"/>
            <a:ext cx="377256" cy="40587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39E8740-3DBC-3047-1063-0EE39C4A6A02}"/>
              </a:ext>
            </a:extLst>
          </p:cNvPr>
          <p:cNvSpPr/>
          <p:nvPr/>
        </p:nvSpPr>
        <p:spPr>
          <a:xfrm rot="4750110">
            <a:off x="2914875" y="1792024"/>
            <a:ext cx="446162" cy="369858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2095D0C-2892-1B52-9560-3CC926B87102}"/>
              </a:ext>
            </a:extLst>
          </p:cNvPr>
          <p:cNvCxnSpPr>
            <a:cxnSpLocks/>
          </p:cNvCxnSpPr>
          <p:nvPr/>
        </p:nvCxnSpPr>
        <p:spPr>
          <a:xfrm>
            <a:off x="3622056" y="3776706"/>
            <a:ext cx="0" cy="176567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79D26FD-C944-60E1-8BCC-371153139AA8}"/>
              </a:ext>
            </a:extLst>
          </p:cNvPr>
          <p:cNvCxnSpPr>
            <a:cxnSpLocks/>
          </p:cNvCxnSpPr>
          <p:nvPr/>
        </p:nvCxnSpPr>
        <p:spPr>
          <a:xfrm>
            <a:off x="1665738" y="3659979"/>
            <a:ext cx="0" cy="19477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C462D814-6317-F360-BB7C-CD0A08C1950B}"/>
              </a:ext>
            </a:extLst>
          </p:cNvPr>
          <p:cNvSpPr txBox="1"/>
          <p:nvPr/>
        </p:nvSpPr>
        <p:spPr>
          <a:xfrm>
            <a:off x="1108942" y="5652895"/>
            <a:ext cx="431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5050"/>
                </a:solidFill>
                <a:latin typeface="+mj-lt"/>
              </a:rPr>
              <a:t>Spaakbeen</a:t>
            </a:r>
            <a:r>
              <a:rPr lang="nl-BE" dirty="0">
                <a:solidFill>
                  <a:schemeClr val="bg1"/>
                </a:solidFill>
                <a:latin typeface="+mj-lt"/>
              </a:rPr>
              <a:t> 	     </a:t>
            </a:r>
            <a:r>
              <a:rPr lang="nl-BE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Ellepijp</a:t>
            </a:r>
          </a:p>
        </p:txBody>
      </p:sp>
    </p:spTree>
    <p:extLst>
      <p:ext uri="{BB962C8B-B14F-4D97-AF65-F5344CB8AC3E}">
        <p14:creationId xmlns:p14="http://schemas.microsoft.com/office/powerpoint/2010/main" val="177921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ck background Images - Free Download on Freepik">
            <a:extLst>
              <a:ext uri="{FF2B5EF4-FFF2-40B4-BE49-F238E27FC236}">
                <a16:creationId xmlns:a16="http://schemas.microsoft.com/office/drawing/2014/main" id="{BA9FDD2D-C831-D9C0-CA05-9771F663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806" y="2438529"/>
            <a:ext cx="37876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 4.1 ’Het skelet’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Zelfstandig werken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ndwortelbeen - Wikipedia">
            <a:extLst>
              <a:ext uri="{FF2B5EF4-FFF2-40B4-BE49-F238E27FC236}">
                <a16:creationId xmlns:a16="http://schemas.microsoft.com/office/drawing/2014/main" id="{40F132CE-102E-85E6-AA03-4FBBCF66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4" y="191102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F9AA3EF5-4C9B-702F-0722-419B09E2D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Handwortelbeentjes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5351779" y="1824992"/>
            <a:ext cx="431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De </a:t>
            </a:r>
            <a:r>
              <a:rPr lang="nl-BE" b="1" dirty="0">
                <a:latin typeface="+mj-lt"/>
              </a:rPr>
              <a:t>handwortelbeentjes</a:t>
            </a:r>
            <a:r>
              <a:rPr lang="nl-BE" dirty="0">
                <a:latin typeface="+mj-lt"/>
              </a:rPr>
              <a:t> zijn de botjes die gelegen zijn tussen het spaakbeen en ellepijp aan de ene kant en de </a:t>
            </a:r>
          </a:p>
          <a:p>
            <a:endParaRPr lang="nl-BE" dirty="0">
              <a:latin typeface="+mj-lt"/>
            </a:endParaRPr>
          </a:p>
          <a:p>
            <a:r>
              <a:rPr lang="nl-BE" b="1" dirty="0">
                <a:latin typeface="+mj-lt"/>
              </a:rPr>
              <a:t>Middenhandsbeentjes</a:t>
            </a:r>
            <a:r>
              <a:rPr lang="nl-BE" dirty="0">
                <a:latin typeface="+mj-lt"/>
              </a:rPr>
              <a:t> aan de andere kant.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Elk menselijke hand heeft 8 handwortelbeentjes.</a:t>
            </a:r>
          </a:p>
        </p:txBody>
      </p:sp>
    </p:spTree>
    <p:extLst>
      <p:ext uri="{BB962C8B-B14F-4D97-AF65-F5344CB8AC3E}">
        <p14:creationId xmlns:p14="http://schemas.microsoft.com/office/powerpoint/2010/main" val="77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A4506E1-4A01-8A56-3436-1F779221D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70" y="1474300"/>
            <a:ext cx="3692213" cy="5037515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2619376" y="303740"/>
            <a:ext cx="6810374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2619377" y="346185"/>
            <a:ext cx="671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Middenhandsbeentjes en vingerkootjes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4949111" y="5167995"/>
            <a:ext cx="346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Middenhandsbeentjes</a:t>
            </a:r>
          </a:p>
          <a:p>
            <a:r>
              <a:rPr lang="nl-BE" dirty="0">
                <a:latin typeface="+mj-lt"/>
              </a:rPr>
              <a:t>De 5 middenhandsbeentjes zitten tussen de handwortelbeentjes en vingerkootjes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897F4CD-B0E0-AC93-E77E-A7DDEE13374A}"/>
              </a:ext>
            </a:extLst>
          </p:cNvPr>
          <p:cNvCxnSpPr>
            <a:cxnSpLocks/>
          </p:cNvCxnSpPr>
          <p:nvPr/>
        </p:nvCxnSpPr>
        <p:spPr>
          <a:xfrm>
            <a:off x="4228870" y="5349357"/>
            <a:ext cx="575390" cy="0"/>
          </a:xfrm>
          <a:prstGeom prst="straightConnector1">
            <a:avLst/>
          </a:prstGeom>
          <a:ln w="412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raccolade 11">
            <a:extLst>
              <a:ext uri="{FF2B5EF4-FFF2-40B4-BE49-F238E27FC236}">
                <a16:creationId xmlns:a16="http://schemas.microsoft.com/office/drawing/2014/main" id="{53989E3A-8712-17F8-0350-8D0AF9751233}"/>
              </a:ext>
            </a:extLst>
          </p:cNvPr>
          <p:cNvSpPr/>
          <p:nvPr/>
        </p:nvSpPr>
        <p:spPr>
          <a:xfrm rot="897655">
            <a:off x="3680287" y="4777273"/>
            <a:ext cx="559922" cy="998376"/>
          </a:xfrm>
          <a:prstGeom prst="rightBrace">
            <a:avLst>
              <a:gd name="adj1" fmla="val 52770"/>
              <a:gd name="adj2" fmla="val 50935"/>
            </a:avLst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raccolade 13">
            <a:extLst>
              <a:ext uri="{FF2B5EF4-FFF2-40B4-BE49-F238E27FC236}">
                <a16:creationId xmlns:a16="http://schemas.microsoft.com/office/drawing/2014/main" id="{1146397A-C379-7137-FF32-F10E8128BB32}"/>
              </a:ext>
            </a:extLst>
          </p:cNvPr>
          <p:cNvSpPr/>
          <p:nvPr/>
        </p:nvSpPr>
        <p:spPr>
          <a:xfrm rot="662060">
            <a:off x="4101516" y="3122180"/>
            <a:ext cx="559922" cy="1546492"/>
          </a:xfrm>
          <a:prstGeom prst="rightBrace">
            <a:avLst>
              <a:gd name="adj1" fmla="val 52770"/>
              <a:gd name="adj2" fmla="val 50935"/>
            </a:avLst>
          </a:prstGeom>
          <a:ln w="25400">
            <a:solidFill>
              <a:srgbClr val="78D8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D7A5471-CF90-4E22-F35F-CBB3C38EBFE7}"/>
              </a:ext>
            </a:extLst>
          </p:cNvPr>
          <p:cNvSpPr txBox="1"/>
          <p:nvPr/>
        </p:nvSpPr>
        <p:spPr>
          <a:xfrm>
            <a:off x="5078627" y="3764899"/>
            <a:ext cx="346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8D8EE"/>
                </a:solidFill>
                <a:latin typeface="+mj-lt"/>
              </a:rPr>
              <a:t>Vingerkootjes</a:t>
            </a:r>
          </a:p>
          <a:p>
            <a:r>
              <a:rPr lang="nl-BE" dirty="0">
                <a:latin typeface="+mj-lt"/>
              </a:rPr>
              <a:t>Per vinger heb je 3 vingerkootjes (behalve de duim!).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Dus totaal 14 per hand.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45B32299-0238-9A9A-58E2-6261E6A3B422}"/>
              </a:ext>
            </a:extLst>
          </p:cNvPr>
          <p:cNvCxnSpPr>
            <a:cxnSpLocks/>
          </p:cNvCxnSpPr>
          <p:nvPr/>
        </p:nvCxnSpPr>
        <p:spPr>
          <a:xfrm>
            <a:off x="4606097" y="3949565"/>
            <a:ext cx="423103" cy="0"/>
          </a:xfrm>
          <a:prstGeom prst="straightConnector1">
            <a:avLst/>
          </a:prstGeom>
          <a:ln w="41275">
            <a:solidFill>
              <a:srgbClr val="78D8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8F7F2E99-8DC7-28EB-4694-A70B1C18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2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mur Stock Photos, Royalty Free Femur Images | Depositphotos">
            <a:extLst>
              <a:ext uri="{FF2B5EF4-FFF2-40B4-BE49-F238E27FC236}">
                <a16:creationId xmlns:a16="http://schemas.microsoft.com/office/drawing/2014/main" id="{0116444F-8F00-72C2-E27E-C3624367F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r="31420"/>
          <a:stretch/>
        </p:blipFill>
        <p:spPr bwMode="auto">
          <a:xfrm>
            <a:off x="605980" y="1143000"/>
            <a:ext cx="203244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A3BE9684-5358-7BBB-8740-8CF5924B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273335" y="303740"/>
            <a:ext cx="1660125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Dijbeen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3208654" y="3612350"/>
            <a:ext cx="549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Het </a:t>
            </a:r>
            <a:r>
              <a:rPr lang="nl-BE" b="1" dirty="0">
                <a:latin typeface="+mj-lt"/>
              </a:rPr>
              <a:t>dijbeen</a:t>
            </a:r>
            <a:r>
              <a:rPr lang="nl-BE" dirty="0">
                <a:latin typeface="+mj-lt"/>
              </a:rPr>
              <a:t> zit in de heup met een kogelgewricht.</a:t>
            </a:r>
          </a:p>
        </p:txBody>
      </p:sp>
    </p:spTree>
    <p:extLst>
      <p:ext uri="{BB962C8B-B14F-4D97-AF65-F5344CB8AC3E}">
        <p14:creationId xmlns:p14="http://schemas.microsoft.com/office/powerpoint/2010/main" val="207311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ndinitis van de knie: peesontsteking">
            <a:extLst>
              <a:ext uri="{FF2B5EF4-FFF2-40B4-BE49-F238E27FC236}">
                <a16:creationId xmlns:a16="http://schemas.microsoft.com/office/drawing/2014/main" id="{5E078F27-B08D-4580-D1FA-4FE843F8F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12000"/>
          <a:stretch/>
        </p:blipFill>
        <p:spPr bwMode="auto">
          <a:xfrm>
            <a:off x="152400" y="1944160"/>
            <a:ext cx="6600826" cy="42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B8FC772F-ADD3-A35C-6F3D-5440BD89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22416" y="303740"/>
            <a:ext cx="1997476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Knieschijf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7018654" y="1859518"/>
            <a:ext cx="4792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De </a:t>
            </a:r>
            <a:r>
              <a:rPr lang="nl-BE" b="1" dirty="0">
                <a:latin typeface="+mj-lt"/>
              </a:rPr>
              <a:t>knieschijf</a:t>
            </a:r>
            <a:r>
              <a:rPr lang="nl-BE" dirty="0">
                <a:latin typeface="+mj-lt"/>
              </a:rPr>
              <a:t> is belangrijk voor het beschermen van het kniegewricht. Het bestaat uit o.a. kraakbeen.</a:t>
            </a:r>
          </a:p>
        </p:txBody>
      </p:sp>
    </p:spTree>
    <p:extLst>
      <p:ext uri="{BB962C8B-B14F-4D97-AF65-F5344CB8AC3E}">
        <p14:creationId xmlns:p14="http://schemas.microsoft.com/office/powerpoint/2010/main" val="3650963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32884E1-7C34-B63B-06D0-4E48E4D83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53" y="1249445"/>
            <a:ext cx="2827265" cy="5425910"/>
          </a:xfrm>
          <a:prstGeom prst="rect">
            <a:avLst/>
          </a:prstGeom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973CC402-5DEC-837E-F97E-CCFAE20D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872119" y="346185"/>
            <a:ext cx="438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Scheenbeen en kuitbeen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22DFEA-A53A-9F9C-978F-2C8ECA90BA69}"/>
              </a:ext>
            </a:extLst>
          </p:cNvPr>
          <p:cNvSpPr txBox="1"/>
          <p:nvPr/>
        </p:nvSpPr>
        <p:spPr>
          <a:xfrm>
            <a:off x="3606789" y="3269891"/>
            <a:ext cx="4792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  <a:latin typeface="+mj-lt"/>
              </a:rPr>
              <a:t>Scheenbeen</a:t>
            </a:r>
          </a:p>
          <a:p>
            <a:endParaRPr lang="nl-BE" dirty="0">
              <a:solidFill>
                <a:schemeClr val="bg1"/>
              </a:solidFill>
              <a:latin typeface="+mj-lt"/>
            </a:endParaRPr>
          </a:p>
          <a:p>
            <a:r>
              <a:rPr lang="nl-BE" b="1" dirty="0">
                <a:solidFill>
                  <a:srgbClr val="FF0000"/>
                </a:solidFill>
                <a:latin typeface="+mj-lt"/>
              </a:rPr>
              <a:t>Kuitbeen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55BA7D4-2B73-FD23-CE43-704D2AB40B52}"/>
              </a:ext>
            </a:extLst>
          </p:cNvPr>
          <p:cNvSpPr/>
          <p:nvPr/>
        </p:nvSpPr>
        <p:spPr>
          <a:xfrm>
            <a:off x="2228849" y="2586406"/>
            <a:ext cx="295275" cy="30324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37B76379-DDF3-06B0-2919-18A403166EB1}"/>
              </a:ext>
            </a:extLst>
          </p:cNvPr>
          <p:cNvCxnSpPr>
            <a:cxnSpLocks/>
          </p:cNvCxnSpPr>
          <p:nvPr/>
        </p:nvCxnSpPr>
        <p:spPr>
          <a:xfrm>
            <a:off x="2524124" y="3475459"/>
            <a:ext cx="1082665" cy="0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>
            <a:extLst>
              <a:ext uri="{FF2B5EF4-FFF2-40B4-BE49-F238E27FC236}">
                <a16:creationId xmlns:a16="http://schemas.microsoft.com/office/drawing/2014/main" id="{5E289B4C-8800-42A9-D6BB-CA9712DF7AE0}"/>
              </a:ext>
            </a:extLst>
          </p:cNvPr>
          <p:cNvSpPr/>
          <p:nvPr/>
        </p:nvSpPr>
        <p:spPr>
          <a:xfrm>
            <a:off x="2413608" y="2654958"/>
            <a:ext cx="295275" cy="3032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9081EA4-D597-D575-3BA8-5C39F6D30E8B}"/>
              </a:ext>
            </a:extLst>
          </p:cNvPr>
          <p:cNvCxnSpPr>
            <a:cxnSpLocks/>
          </p:cNvCxnSpPr>
          <p:nvPr/>
        </p:nvCxnSpPr>
        <p:spPr>
          <a:xfrm>
            <a:off x="2708883" y="3970759"/>
            <a:ext cx="897906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38177497-752C-077D-7F8B-C9EE057369E8}"/>
              </a:ext>
            </a:extLst>
          </p:cNvPr>
          <p:cNvSpPr txBox="1"/>
          <p:nvPr/>
        </p:nvSpPr>
        <p:spPr>
          <a:xfrm>
            <a:off x="7382219" y="1750678"/>
            <a:ext cx="479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Het onderbeen bevat twee botten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Scheenbeen</a:t>
            </a:r>
            <a:r>
              <a:rPr lang="nl-BE" dirty="0">
                <a:latin typeface="+mj-lt"/>
              </a:rPr>
              <a:t> (dikste van de twee)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Kuitbeen</a:t>
            </a:r>
            <a:r>
              <a:rPr lang="nl-BE" dirty="0">
                <a:latin typeface="+mj-lt"/>
              </a:rPr>
              <a:t> hierdoor loopt de kuitspier die beweging mogelijk maakt.</a:t>
            </a:r>
          </a:p>
        </p:txBody>
      </p:sp>
      <p:pic>
        <p:nvPicPr>
          <p:cNvPr id="3076" name="Picture 4" descr="Scheenbeschermers met foto | Voetbal scheenbeschermers bedrukken | Wanapix">
            <a:extLst>
              <a:ext uri="{FF2B5EF4-FFF2-40B4-BE49-F238E27FC236}">
                <a16:creationId xmlns:a16="http://schemas.microsoft.com/office/drawing/2014/main" id="{05038E23-E8B9-782B-D538-396CBEC8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19" y="3244334"/>
            <a:ext cx="3382541" cy="33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2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2F7A2AA2-897B-3548-66E5-B958E7DF9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0" y="1636273"/>
            <a:ext cx="5579759" cy="3802502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406501" y="303740"/>
            <a:ext cx="1305017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872119" y="346185"/>
            <a:ext cx="438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Voet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8177497-752C-077D-7F8B-C9EE057369E8}"/>
              </a:ext>
            </a:extLst>
          </p:cNvPr>
          <p:cNvSpPr txBox="1"/>
          <p:nvPr/>
        </p:nvSpPr>
        <p:spPr>
          <a:xfrm>
            <a:off x="7057454" y="1536074"/>
            <a:ext cx="479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De voet lijkt qua bouw op je hand.</a:t>
            </a:r>
            <a:br>
              <a:rPr lang="nl-BE" dirty="0">
                <a:latin typeface="+mj-lt"/>
              </a:rPr>
            </a:br>
            <a:r>
              <a:rPr lang="nl-BE" b="1" dirty="0">
                <a:latin typeface="+mj-lt"/>
              </a:rPr>
              <a:t>Voetwortelbeentjes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Hielbeen</a:t>
            </a:r>
            <a:r>
              <a:rPr lang="nl-BE" dirty="0">
                <a:latin typeface="+mj-lt"/>
              </a:rPr>
              <a:t>: grootste voetwortelbeentje.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Belangrijkste functie is het opvangen van gewicht van het lichaam bij elke stap. Aan het hielbeen zit de achillespees, de pees die de kuitspier aan de voet bevestigd.</a:t>
            </a:r>
          </a:p>
          <a:p>
            <a:br>
              <a:rPr lang="nl-BE" dirty="0">
                <a:latin typeface="+mj-lt"/>
              </a:rPr>
            </a:br>
            <a:r>
              <a:rPr lang="nl-BE" b="1" dirty="0">
                <a:latin typeface="+mj-lt"/>
              </a:rPr>
              <a:t>Middenvoetsbeentjes</a:t>
            </a:r>
            <a:r>
              <a:rPr lang="nl-BE" dirty="0">
                <a:latin typeface="+mj-lt"/>
              </a:rPr>
              <a:t> (5)</a:t>
            </a: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  <a:p>
            <a:r>
              <a:rPr lang="nl-BE" b="1" dirty="0">
                <a:latin typeface="+mj-lt"/>
              </a:rPr>
              <a:t>Teenkoortjes</a:t>
            </a:r>
            <a:r>
              <a:rPr lang="nl-BE" dirty="0">
                <a:latin typeface="+mj-lt"/>
              </a:rPr>
              <a:t> (14)</a:t>
            </a:r>
          </a:p>
          <a:p>
            <a:r>
              <a:rPr lang="nl-BE" dirty="0">
                <a:latin typeface="+mj-lt"/>
              </a:rPr>
              <a:t>	</a:t>
            </a:r>
          </a:p>
        </p:txBody>
      </p:sp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EBA0EBE5-8D89-E1FD-D061-74807EEB2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46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A20A-9659-FDE5-460F-1221D21DE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lack background Images - Free Download on Freepik">
            <a:extLst>
              <a:ext uri="{FF2B5EF4-FFF2-40B4-BE49-F238E27FC236}">
                <a16:creationId xmlns:a16="http://schemas.microsoft.com/office/drawing/2014/main" id="{BB083158-FE53-B3DD-550E-8BC6A2C5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: afgeronde hoeken 6">
            <a:extLst>
              <a:ext uri="{FF2B5EF4-FFF2-40B4-BE49-F238E27FC236}">
                <a16:creationId xmlns:a16="http://schemas.microsoft.com/office/drawing/2014/main" id="{EBA7627A-6ECB-BB2A-B3C5-712BFAE5407B}"/>
              </a:ext>
            </a:extLst>
          </p:cNvPr>
          <p:cNvSpPr/>
          <p:nvPr/>
        </p:nvSpPr>
        <p:spPr>
          <a:xfrm>
            <a:off x="3283527" y="1981965"/>
            <a:ext cx="5517690" cy="17543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8">
            <a:extLst>
              <a:ext uri="{FF2B5EF4-FFF2-40B4-BE49-F238E27FC236}">
                <a16:creationId xmlns:a16="http://schemas.microsoft.com/office/drawing/2014/main" id="{182FAC26-EB53-4CB7-8B74-F37EBD1D6F60}"/>
              </a:ext>
            </a:extLst>
          </p:cNvPr>
          <p:cNvSpPr txBox="1"/>
          <p:nvPr/>
        </p:nvSpPr>
        <p:spPr>
          <a:xfrm>
            <a:off x="3438642" y="2131913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latin typeface="+mj-lt"/>
              </a:rPr>
              <a:t>Deze les heb je geleerd.. 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1. De </a:t>
            </a:r>
            <a:r>
              <a:rPr lang="nl-NL" b="1" dirty="0">
                <a:solidFill>
                  <a:schemeClr val="bg1"/>
                </a:solidFill>
                <a:latin typeface="+mj-lt"/>
              </a:rPr>
              <a:t>delen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 van het lichaam kennen.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2. In een afbeelding van het skelet de botten te benoemen.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3. De functies van het skelet te noemen.</a:t>
            </a:r>
            <a:br>
              <a:rPr lang="nl-NL" dirty="0"/>
            </a:br>
            <a:endParaRPr lang="nl-BE" dirty="0">
              <a:latin typeface="+mj-lt"/>
            </a:endParaRPr>
          </a:p>
        </p:txBody>
      </p:sp>
      <p:sp>
        <p:nvSpPr>
          <p:cNvPr id="8" name="Rechthoek: afgeronde hoeken 3">
            <a:extLst>
              <a:ext uri="{FF2B5EF4-FFF2-40B4-BE49-F238E27FC236}">
                <a16:creationId xmlns:a16="http://schemas.microsoft.com/office/drawing/2014/main" id="{D54E2975-547B-F354-F9CF-DFF55855B654}"/>
              </a:ext>
            </a:extLst>
          </p:cNvPr>
          <p:cNvSpPr/>
          <p:nvPr/>
        </p:nvSpPr>
        <p:spPr>
          <a:xfrm>
            <a:off x="4962617" y="303740"/>
            <a:ext cx="2254929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4">
            <a:extLst>
              <a:ext uri="{FF2B5EF4-FFF2-40B4-BE49-F238E27FC236}">
                <a16:creationId xmlns:a16="http://schemas.microsoft.com/office/drawing/2014/main" id="{B8ED8F60-2BA4-76BE-BEE0-5B48EF9B1F8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Leerdoelen</a:t>
            </a:r>
            <a:r>
              <a:rPr lang="nl-BE" sz="3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251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8F168756-1608-EDA6-A64A-10ED9F26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04660" y="303740"/>
            <a:ext cx="1961966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9F529A9-E0E4-0EB5-6343-9B812A936BB1}"/>
              </a:ext>
            </a:extLst>
          </p:cNvPr>
          <p:cNvSpPr/>
          <p:nvPr/>
        </p:nvSpPr>
        <p:spPr>
          <a:xfrm>
            <a:off x="1339748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8" name="Rectangle 7" descr="Klaslokaal">
            <a:extLst>
              <a:ext uri="{FF2B5EF4-FFF2-40B4-BE49-F238E27FC236}">
                <a16:creationId xmlns:a16="http://schemas.microsoft.com/office/drawing/2014/main" id="{032AE604-C617-1DF8-A650-42CAA2EEBA66}"/>
              </a:ext>
            </a:extLst>
          </p:cNvPr>
          <p:cNvSpPr/>
          <p:nvPr/>
        </p:nvSpPr>
        <p:spPr>
          <a:xfrm>
            <a:off x="1763873" y="2356075"/>
            <a:ext cx="1141875" cy="11418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8040A-23EE-A108-144A-B4F4A2EF51C9}"/>
              </a:ext>
            </a:extLst>
          </p:cNvPr>
          <p:cNvGrpSpPr/>
          <p:nvPr/>
        </p:nvGrpSpPr>
        <p:grpSpPr>
          <a:xfrm>
            <a:off x="692043" y="4206049"/>
            <a:ext cx="3262500" cy="720000"/>
            <a:chOff x="78632" y="2345157"/>
            <a:chExt cx="3262500" cy="72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733999-3ADA-094F-D3B6-FABB0B03FD2C}"/>
                </a:ext>
              </a:extLst>
            </p:cNvPr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D26FF1-1D9C-8B37-0AEA-32F827FB6D07}"/>
                </a:ext>
              </a:extLst>
            </p:cNvPr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Tijdens de les 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A8AD117-E6FA-6531-D5C8-F703B4AB40C2}"/>
              </a:ext>
            </a:extLst>
          </p:cNvPr>
          <p:cNvSpPr/>
          <p:nvPr/>
        </p:nvSpPr>
        <p:spPr>
          <a:xfrm>
            <a:off x="5173185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1" name="Rectangle 10" descr="Open Quotation Mark">
            <a:extLst>
              <a:ext uri="{FF2B5EF4-FFF2-40B4-BE49-F238E27FC236}">
                <a16:creationId xmlns:a16="http://schemas.microsoft.com/office/drawing/2014/main" id="{4F965A65-46DE-AD7A-5E3D-6D6C02270007}"/>
              </a:ext>
            </a:extLst>
          </p:cNvPr>
          <p:cNvSpPr/>
          <p:nvPr/>
        </p:nvSpPr>
        <p:spPr>
          <a:xfrm>
            <a:off x="5597310" y="2356075"/>
            <a:ext cx="1141875" cy="114187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1A2C4-B204-C8B9-C7E0-FBA3282037B2}"/>
              </a:ext>
            </a:extLst>
          </p:cNvPr>
          <p:cNvGrpSpPr/>
          <p:nvPr/>
        </p:nvGrpSpPr>
        <p:grpSpPr>
          <a:xfrm>
            <a:off x="8237456" y="4163670"/>
            <a:ext cx="3262500" cy="720000"/>
            <a:chOff x="7624045" y="2302778"/>
            <a:chExt cx="326250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7FD72B-9A4C-CFFE-3675-6663CCF55D9A}"/>
                </a:ext>
              </a:extLst>
            </p:cNvPr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CC8B3B-4EB0-FEFD-8C7A-EAB8860269CF}"/>
                </a:ext>
              </a:extLst>
            </p:cNvPr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Zijn je samenvattingen in orde?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27738DD-11FB-C68F-84AE-CA71BC4F10AB}"/>
              </a:ext>
            </a:extLst>
          </p:cNvPr>
          <p:cNvSpPr/>
          <p:nvPr/>
        </p:nvSpPr>
        <p:spPr>
          <a:xfrm>
            <a:off x="9006623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4" name="Rectangle 13" descr="Vinkje">
            <a:extLst>
              <a:ext uri="{FF2B5EF4-FFF2-40B4-BE49-F238E27FC236}">
                <a16:creationId xmlns:a16="http://schemas.microsoft.com/office/drawing/2014/main" id="{1A3BF937-B860-D241-B27D-CD38059C04D1}"/>
              </a:ext>
            </a:extLst>
          </p:cNvPr>
          <p:cNvSpPr/>
          <p:nvPr/>
        </p:nvSpPr>
        <p:spPr>
          <a:xfrm>
            <a:off x="9430748" y="2356075"/>
            <a:ext cx="1141875" cy="114187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51511-3714-F7BB-A32E-649EF5DE7B17}"/>
              </a:ext>
            </a:extLst>
          </p:cNvPr>
          <p:cNvGrpSpPr/>
          <p:nvPr/>
        </p:nvGrpSpPr>
        <p:grpSpPr>
          <a:xfrm>
            <a:off x="4345587" y="4183808"/>
            <a:ext cx="3262500" cy="720000"/>
            <a:chOff x="3732176" y="2322916"/>
            <a:chExt cx="32625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893BCD-5536-3AAE-3285-C91791F9F009}"/>
                </a:ext>
              </a:extLst>
            </p:cNvPr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CA3100-A8F2-54ED-D031-B3D18F34AE1D}"/>
                </a:ext>
              </a:extLst>
            </p:cNvPr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Huiswerk</a:t>
              </a:r>
              <a:endParaRPr lang="en-US" sz="16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85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lack background Images - Free Download on Freepik">
            <a:extLst>
              <a:ext uri="{FF2B5EF4-FFF2-40B4-BE49-F238E27FC236}">
                <a16:creationId xmlns:a16="http://schemas.microsoft.com/office/drawing/2014/main" id="{8B66216E-8A1B-F04E-211D-7C98982B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: afgeronde hoeken 6">
            <a:extLst>
              <a:ext uri="{FF2B5EF4-FFF2-40B4-BE49-F238E27FC236}">
                <a16:creationId xmlns:a16="http://schemas.microsoft.com/office/drawing/2014/main" id="{DF82B691-020B-1D3C-DEAB-3EB3EBE344F7}"/>
              </a:ext>
            </a:extLst>
          </p:cNvPr>
          <p:cNvSpPr/>
          <p:nvPr/>
        </p:nvSpPr>
        <p:spPr>
          <a:xfrm>
            <a:off x="3283527" y="1981965"/>
            <a:ext cx="5517690" cy="17543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8">
            <a:extLst>
              <a:ext uri="{FF2B5EF4-FFF2-40B4-BE49-F238E27FC236}">
                <a16:creationId xmlns:a16="http://schemas.microsoft.com/office/drawing/2014/main" id="{50B8E900-25C9-42E6-9494-B1159CD4BF5A}"/>
              </a:ext>
            </a:extLst>
          </p:cNvPr>
          <p:cNvSpPr txBox="1"/>
          <p:nvPr/>
        </p:nvSpPr>
        <p:spPr>
          <a:xfrm>
            <a:off x="3438642" y="2131913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latin typeface="+mj-lt"/>
              </a:rPr>
              <a:t>Deze les leer je… 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1. De </a:t>
            </a:r>
            <a:r>
              <a:rPr lang="nl-NL" b="1" dirty="0">
                <a:solidFill>
                  <a:schemeClr val="bg1"/>
                </a:solidFill>
                <a:latin typeface="+mj-lt"/>
              </a:rPr>
              <a:t>delen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 van het lichaam kennen.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2. In een afbeelding van het skelet de botten te benoemen.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3. De functies van het skelet te noemen.</a:t>
            </a:r>
            <a:br>
              <a:rPr lang="nl-NL" dirty="0"/>
            </a:br>
            <a:endParaRPr lang="nl-BE" dirty="0">
              <a:latin typeface="+mj-lt"/>
            </a:endParaRPr>
          </a:p>
        </p:txBody>
      </p:sp>
      <p:sp>
        <p:nvSpPr>
          <p:cNvPr id="8" name="Rechthoek: afgeronde hoeken 3">
            <a:extLst>
              <a:ext uri="{FF2B5EF4-FFF2-40B4-BE49-F238E27FC236}">
                <a16:creationId xmlns:a16="http://schemas.microsoft.com/office/drawing/2014/main" id="{8A6140C2-48FA-682B-2441-6250A658F1CA}"/>
              </a:ext>
            </a:extLst>
          </p:cNvPr>
          <p:cNvSpPr/>
          <p:nvPr/>
        </p:nvSpPr>
        <p:spPr>
          <a:xfrm>
            <a:off x="4962617" y="303740"/>
            <a:ext cx="2254929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4">
            <a:extLst>
              <a:ext uri="{FF2B5EF4-FFF2-40B4-BE49-F238E27FC236}">
                <a16:creationId xmlns:a16="http://schemas.microsoft.com/office/drawing/2014/main" id="{2EF1A79A-8B8F-B1A4-4E2A-EBF64637B0D9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Leerdoelen</a:t>
            </a:r>
            <a:r>
              <a:rPr lang="nl-BE" sz="3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91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7.7: Cartilage - Biology LibreTexts">
            <a:extLst>
              <a:ext uri="{FF2B5EF4-FFF2-40B4-BE49-F238E27FC236}">
                <a16:creationId xmlns:a16="http://schemas.microsoft.com/office/drawing/2014/main" id="{22DE71AB-DE88-BA1D-EEAF-8E4C2AEDE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r="27396"/>
          <a:stretch/>
        </p:blipFill>
        <p:spPr bwMode="auto">
          <a:xfrm>
            <a:off x="9063603" y="2132586"/>
            <a:ext cx="2157772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lack background Images - Free Download on Freepik">
            <a:extLst>
              <a:ext uri="{FF2B5EF4-FFF2-40B4-BE49-F238E27FC236}">
                <a16:creationId xmlns:a16="http://schemas.microsoft.com/office/drawing/2014/main" id="{98088D30-B96D-3AFF-58DB-36248306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54759" y="303740"/>
            <a:ext cx="3722914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Bouw van het skelet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effectLst/>
                <a:latin typeface="+mj-lt"/>
              </a:rPr>
              <a:t>Skelet</a:t>
            </a:r>
            <a:r>
              <a:rPr lang="nl-NL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nl-NL" i="0" dirty="0">
                <a:effectLst/>
                <a:latin typeface="+mj-lt"/>
              </a:rPr>
              <a:t>(</a:t>
            </a:r>
            <a:r>
              <a:rPr lang="nl-NL" b="1" i="0" dirty="0">
                <a:effectLst/>
                <a:latin typeface="+mj-lt"/>
              </a:rPr>
              <a:t>Geraamte</a:t>
            </a:r>
            <a:r>
              <a:rPr lang="nl-NL" i="0" dirty="0">
                <a:effectLst/>
                <a:latin typeface="+mj-lt"/>
              </a:rPr>
              <a:t>): bestaat uit botten.</a:t>
            </a:r>
            <a:br>
              <a:rPr lang="nl-NL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nl-NL" i="0" dirty="0">
                <a:effectLst/>
                <a:latin typeface="+mj-lt"/>
              </a:rPr>
              <a:t>Botten bestaan uit </a:t>
            </a:r>
            <a:r>
              <a:rPr lang="nl-NL" b="1" i="0" dirty="0">
                <a:effectLst/>
                <a:latin typeface="+mj-lt"/>
              </a:rPr>
              <a:t>beenweefsel</a:t>
            </a:r>
            <a:r>
              <a:rPr lang="nl-NL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nl-NL" i="0" dirty="0">
                <a:effectLst/>
                <a:latin typeface="+mj-lt"/>
                <a:sym typeface="Wingdings" panose="05000000000000000000" pitchFamily="2" charset="2"/>
              </a:rPr>
              <a:t> Maakt ze keihard en stevig.</a:t>
            </a:r>
          </a:p>
          <a:p>
            <a:endParaRPr lang="nl-NL" dirty="0">
              <a:latin typeface="+mj-lt"/>
              <a:sym typeface="Wingdings" panose="05000000000000000000" pitchFamily="2" charset="2"/>
            </a:endParaRPr>
          </a:p>
          <a:p>
            <a:r>
              <a:rPr lang="nl-NL" i="1" dirty="0">
                <a:latin typeface="+mj-lt"/>
                <a:sym typeface="Wingdings" panose="05000000000000000000" pitchFamily="2" charset="2"/>
              </a:rPr>
              <a:t>Wist je dat?</a:t>
            </a:r>
            <a:br>
              <a:rPr lang="nl-NL" i="1" dirty="0">
                <a:latin typeface="+mj-lt"/>
                <a:sym typeface="Wingdings" panose="05000000000000000000" pitchFamily="2" charset="2"/>
              </a:rPr>
            </a:br>
            <a:r>
              <a:rPr lang="nl-NL" dirty="0">
                <a:latin typeface="+mj-lt"/>
                <a:sym typeface="Wingdings" panose="05000000000000000000" pitchFamily="2" charset="2"/>
              </a:rPr>
              <a:t>- Baby’s ongeveer 350 botten hebben.</a:t>
            </a:r>
          </a:p>
          <a:p>
            <a:r>
              <a:rPr lang="nl-NL" dirty="0">
                <a:latin typeface="+mj-lt"/>
                <a:sym typeface="Wingdings" panose="05000000000000000000" pitchFamily="2" charset="2"/>
              </a:rPr>
              <a:t>- Volwassenen ongeveer 200 botten hebben. </a:t>
            </a:r>
            <a:endParaRPr lang="nl-NL" i="1" dirty="0">
              <a:latin typeface="+mj-lt"/>
              <a:sym typeface="Wingdings" panose="05000000000000000000" pitchFamily="2" charset="2"/>
            </a:endParaRP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62C2B6F-94C1-1E92-5580-E60757759B53}"/>
              </a:ext>
            </a:extLst>
          </p:cNvPr>
          <p:cNvSpPr txBox="1"/>
          <p:nvPr/>
        </p:nvSpPr>
        <p:spPr>
          <a:xfrm>
            <a:off x="9232279" y="1824809"/>
            <a:ext cx="379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+mj-lt"/>
                <a:sym typeface="Wingdings" panose="05000000000000000000" pitchFamily="2" charset="2"/>
              </a:rPr>
              <a:t>Het skelet van de mens</a:t>
            </a:r>
          </a:p>
        </p:txBody>
      </p:sp>
    </p:spTree>
    <p:extLst>
      <p:ext uri="{BB962C8B-B14F-4D97-AF65-F5344CB8AC3E}">
        <p14:creationId xmlns:p14="http://schemas.microsoft.com/office/powerpoint/2010/main" val="65847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A5CACABD-56C2-A922-E2C9-A55EAD90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651899" y="303740"/>
            <a:ext cx="2929631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Functies skelet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3011346" y="1464510"/>
            <a:ext cx="650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effectLst/>
                <a:latin typeface="+mj-lt"/>
              </a:rPr>
              <a:t>Verschillende functies van het skelet..</a:t>
            </a:r>
            <a:endParaRPr lang="nl-NL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D5777F7-5377-61E6-3A94-FD05D6D7A42E}"/>
              </a:ext>
            </a:extLst>
          </p:cNvPr>
          <p:cNvSpPr txBox="1"/>
          <p:nvPr/>
        </p:nvSpPr>
        <p:spPr>
          <a:xfrm>
            <a:off x="4575626" y="2532255"/>
            <a:ext cx="11301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>
                <a:effectLst/>
                <a:latin typeface="+mj-lt"/>
              </a:rPr>
              <a:t>Stevigheid geven.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+mj-lt"/>
                <a:sym typeface="Wingdings" panose="05000000000000000000" pitchFamily="2" charset="2"/>
              </a:rPr>
              <a:t>Bescherming geven.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+mj-lt"/>
                <a:sym typeface="Wingdings" panose="05000000000000000000" pitchFamily="2" charset="2"/>
              </a:rPr>
              <a:t>Beweging mogelijk maken.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+mj-lt"/>
                <a:sym typeface="Wingdings" panose="05000000000000000000" pitchFamily="2" charset="2"/>
              </a:rPr>
              <a:t>Vorm geven.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+mj-lt"/>
                <a:sym typeface="Wingdings" panose="05000000000000000000" pitchFamily="2" charset="2"/>
              </a:rPr>
              <a:t>Maken van bloedcellen</a:t>
            </a:r>
          </a:p>
        </p:txBody>
      </p:sp>
    </p:spTree>
    <p:extLst>
      <p:ext uri="{BB962C8B-B14F-4D97-AF65-F5344CB8AC3E}">
        <p14:creationId xmlns:p14="http://schemas.microsoft.com/office/powerpoint/2010/main" val="36286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 on Funnies">
            <a:extLst>
              <a:ext uri="{FF2B5EF4-FFF2-40B4-BE49-F238E27FC236}">
                <a16:creationId xmlns:a16="http://schemas.microsoft.com/office/drawing/2014/main" id="{8289FC2D-B84E-2787-825A-CFF15FCB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66875"/>
            <a:ext cx="3810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202DF189-13E4-0312-46BE-8E8C98FC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96791" y="303740"/>
            <a:ext cx="3533313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1. Stevigheid geven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851DD9-BFFB-18D0-3CC2-56D00A86B4F9}"/>
              </a:ext>
            </a:extLst>
          </p:cNvPr>
          <p:cNvSpPr txBox="1"/>
          <p:nvPr/>
        </p:nvSpPr>
        <p:spPr>
          <a:xfrm>
            <a:off x="3332718" y="1616295"/>
            <a:ext cx="5282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0" dirty="0">
                <a:effectLst/>
                <a:latin typeface="+mj-lt"/>
              </a:rPr>
              <a:t>Je skelet geeft </a:t>
            </a:r>
            <a:r>
              <a:rPr lang="nl-NL" b="1" i="0" dirty="0">
                <a:effectLst/>
                <a:latin typeface="+mj-lt"/>
              </a:rPr>
              <a:t>stevigheid</a:t>
            </a:r>
            <a:r>
              <a:rPr lang="nl-NL" i="0" dirty="0">
                <a:effectLst/>
                <a:latin typeface="+mj-lt"/>
              </a:rPr>
              <a:t> aan je lichaam, zonder een skelet zou je lichaam in elkaar zakken..</a:t>
            </a:r>
            <a:endParaRPr lang="nl-NL" i="1" dirty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11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lack background Images - Free Download on Freepik">
            <a:extLst>
              <a:ext uri="{FF2B5EF4-FFF2-40B4-BE49-F238E27FC236}">
                <a16:creationId xmlns:a16="http://schemas.microsoft.com/office/drawing/2014/main" id="{3BA8B3B1-ED61-1C66-447E-FA9024A7D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052887" y="303740"/>
            <a:ext cx="4086225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2. Bescherming geven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851DD9-BFFB-18D0-3CC2-56D00A86B4F9}"/>
              </a:ext>
            </a:extLst>
          </p:cNvPr>
          <p:cNvSpPr txBox="1"/>
          <p:nvPr/>
        </p:nvSpPr>
        <p:spPr>
          <a:xfrm>
            <a:off x="4138817" y="1351955"/>
            <a:ext cx="609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0" dirty="0">
                <a:effectLst/>
                <a:latin typeface="+mj-lt"/>
              </a:rPr>
              <a:t>Je skelet beschermt ook organen in je lijf.</a:t>
            </a:r>
            <a:endParaRPr lang="nl-NL" i="1" dirty="0">
              <a:latin typeface="+mj-lt"/>
              <a:sym typeface="Wingdings" panose="05000000000000000000" pitchFamily="2" charset="2"/>
            </a:endParaRP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8194" name="Picture 2" descr="Schedel PNG Clipart achtergrond | PNG Play">
            <a:extLst>
              <a:ext uri="{FF2B5EF4-FFF2-40B4-BE49-F238E27FC236}">
                <a16:creationId xmlns:a16="http://schemas.microsoft.com/office/drawing/2014/main" id="{78552899-30E0-E942-5B95-73B7B27F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9" y="1944174"/>
            <a:ext cx="2339975" cy="29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ib Cage transparent PNG - StickPNG">
            <a:extLst>
              <a:ext uri="{FF2B5EF4-FFF2-40B4-BE49-F238E27FC236}">
                <a16:creationId xmlns:a16="http://schemas.microsoft.com/office/drawing/2014/main" id="{4C53478D-7E2F-0E37-AA6D-3B0F24F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28" y="2244201"/>
            <a:ext cx="3409950" cy="24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ervicale stenose / Ziekte info | neurologen-alrijne">
            <a:extLst>
              <a:ext uri="{FF2B5EF4-FFF2-40B4-BE49-F238E27FC236}">
                <a16:creationId xmlns:a16="http://schemas.microsoft.com/office/drawing/2014/main" id="{D2F005E1-BB52-BEC9-C225-1FA6DDF6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57" y="2119311"/>
            <a:ext cx="145520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A238FB4-F28F-B776-DAA7-D7848B7401B5}"/>
              </a:ext>
            </a:extLst>
          </p:cNvPr>
          <p:cNvSpPr txBox="1"/>
          <p:nvPr/>
        </p:nvSpPr>
        <p:spPr>
          <a:xfrm>
            <a:off x="1233692" y="4913825"/>
            <a:ext cx="132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0" dirty="0">
                <a:effectLst/>
                <a:latin typeface="+mj-lt"/>
              </a:rPr>
              <a:t>Beschermt..</a:t>
            </a:r>
            <a:br>
              <a:rPr lang="nl-NL" sz="1600" i="0" dirty="0">
                <a:effectLst/>
                <a:latin typeface="+mj-lt"/>
              </a:rPr>
            </a:br>
            <a:endParaRPr lang="nl-NL" sz="1600" i="1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7F3598E-B3CA-96F9-75B6-74A265CA61C0}"/>
              </a:ext>
            </a:extLst>
          </p:cNvPr>
          <p:cNvSpPr txBox="1"/>
          <p:nvPr/>
        </p:nvSpPr>
        <p:spPr>
          <a:xfrm>
            <a:off x="5317021" y="4856890"/>
            <a:ext cx="167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0" dirty="0">
                <a:effectLst/>
                <a:latin typeface="+mj-lt"/>
              </a:rPr>
              <a:t>Beschermt..</a:t>
            </a:r>
            <a:endParaRPr lang="nl-NL" i="1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F243B3-5FFC-D2F5-03F7-D5B33EBFC479}"/>
              </a:ext>
            </a:extLst>
          </p:cNvPr>
          <p:cNvSpPr txBox="1"/>
          <p:nvPr/>
        </p:nvSpPr>
        <p:spPr>
          <a:xfrm>
            <a:off x="9703079" y="4856889"/>
            <a:ext cx="16733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0" dirty="0">
                <a:effectLst/>
                <a:latin typeface="+mj-lt"/>
              </a:rPr>
              <a:t>Beschermt..</a:t>
            </a:r>
            <a:br>
              <a:rPr lang="nl-NL" i="0" dirty="0">
                <a:solidFill>
                  <a:schemeClr val="bg1"/>
                </a:solidFill>
                <a:effectLst/>
                <a:latin typeface="+mj-lt"/>
              </a:rPr>
            </a:br>
            <a:endParaRPr lang="nl-NL" i="1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06206-8EBB-8BE8-2CC3-A19E848CC389}"/>
              </a:ext>
            </a:extLst>
          </p:cNvPr>
          <p:cNvSpPr txBox="1"/>
          <p:nvPr/>
        </p:nvSpPr>
        <p:spPr>
          <a:xfrm>
            <a:off x="1404892" y="5214158"/>
            <a:ext cx="903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0" dirty="0">
                <a:solidFill>
                  <a:srgbClr val="C00000"/>
                </a:solidFill>
                <a:effectLst/>
                <a:latin typeface="+mj-lt"/>
              </a:rPr>
              <a:t>Hersenen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133CC-2856-55BD-3FF7-F77CDBCBFC37}"/>
              </a:ext>
            </a:extLst>
          </p:cNvPr>
          <p:cNvSpPr txBox="1"/>
          <p:nvPr/>
        </p:nvSpPr>
        <p:spPr>
          <a:xfrm>
            <a:off x="5489437" y="5207170"/>
            <a:ext cx="13285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0" dirty="0">
                <a:solidFill>
                  <a:srgbClr val="C00000"/>
                </a:solidFill>
                <a:effectLst/>
                <a:latin typeface="+mj-lt"/>
              </a:rPr>
              <a:t>Hart en longen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F1F02-F5EA-47B1-6C70-A301B37C642F}"/>
              </a:ext>
            </a:extLst>
          </p:cNvPr>
          <p:cNvSpPr txBox="1"/>
          <p:nvPr/>
        </p:nvSpPr>
        <p:spPr>
          <a:xfrm>
            <a:off x="9999212" y="5164665"/>
            <a:ext cx="13285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0" dirty="0">
                <a:solidFill>
                  <a:srgbClr val="C00000"/>
                </a:solidFill>
                <a:effectLst/>
                <a:latin typeface="+mj-lt"/>
              </a:rPr>
              <a:t>Ruggenmerg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scle types — Science Learning Hub">
            <a:extLst>
              <a:ext uri="{FF2B5EF4-FFF2-40B4-BE49-F238E27FC236}">
                <a16:creationId xmlns:a16="http://schemas.microsoft.com/office/drawing/2014/main" id="{E0A9C49E-1105-628B-B661-2FC4CBD4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932602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09599AE2-C4E5-498A-7CA2-36A2BB8B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514726" y="303740"/>
            <a:ext cx="5038724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514727" y="346185"/>
            <a:ext cx="503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3. Beweging mogelijk maken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851DD9-BFFB-18D0-3CC2-56D00A86B4F9}"/>
              </a:ext>
            </a:extLst>
          </p:cNvPr>
          <p:cNvSpPr txBox="1"/>
          <p:nvPr/>
        </p:nvSpPr>
        <p:spPr>
          <a:xfrm>
            <a:off x="3014867" y="1343820"/>
            <a:ext cx="676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0" dirty="0">
                <a:effectLst/>
                <a:latin typeface="+mj-lt"/>
              </a:rPr>
              <a:t>Aan veel botten zitten spieren vast die beweging mogelijk maken. </a:t>
            </a:r>
            <a:endParaRPr lang="nl-NL" i="1" dirty="0">
              <a:latin typeface="+mj-lt"/>
              <a:sym typeface="Wingdings" panose="05000000000000000000" pitchFamily="2" charset="2"/>
            </a:endParaRPr>
          </a:p>
          <a:p>
            <a:r>
              <a:rPr lang="nl-NL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1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ctor a Anatomia Lisa Do Corpo Humano Da Estrutura, Esqueleto Ilustração  do Vetor - Ilustração de diagrama, humerismo: 107298532">
            <a:extLst>
              <a:ext uri="{FF2B5EF4-FFF2-40B4-BE49-F238E27FC236}">
                <a16:creationId xmlns:a16="http://schemas.microsoft.com/office/drawing/2014/main" id="{74E54474-8BE2-C52E-1D29-2070FE5CD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t="7639" r="19703" b="12917"/>
          <a:stretch/>
        </p:blipFill>
        <p:spPr bwMode="auto">
          <a:xfrm>
            <a:off x="4052887" y="1257532"/>
            <a:ext cx="3986214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background Images - Free Download on Freepik">
            <a:extLst>
              <a:ext uri="{FF2B5EF4-FFF2-40B4-BE49-F238E27FC236}">
                <a16:creationId xmlns:a16="http://schemas.microsoft.com/office/drawing/2014/main" id="{02D7D119-97D8-5813-2F91-5F638DCF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08" y="-66675"/>
            <a:ext cx="14233422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696287" y="303740"/>
            <a:ext cx="2787589" cy="677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4. Vorm geven</a:t>
            </a:r>
          </a:p>
        </p:txBody>
      </p:sp>
    </p:spTree>
    <p:extLst>
      <p:ext uri="{BB962C8B-B14F-4D97-AF65-F5344CB8AC3E}">
        <p14:creationId xmlns:p14="http://schemas.microsoft.com/office/powerpoint/2010/main" val="10301648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856</Words>
  <Application>Microsoft Office PowerPoint</Application>
  <PresentationFormat>Widescreen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Het skelet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15</cp:revision>
  <dcterms:created xsi:type="dcterms:W3CDTF">2022-12-08T13:49:26Z</dcterms:created>
  <dcterms:modified xsi:type="dcterms:W3CDTF">2025-02-18T20:32:57Z</dcterms:modified>
</cp:coreProperties>
</file>