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08" r:id="rId2"/>
    <p:sldId id="258" r:id="rId3"/>
    <p:sldId id="440" r:id="rId4"/>
    <p:sldId id="257" r:id="rId5"/>
    <p:sldId id="436" r:id="rId6"/>
    <p:sldId id="466" r:id="rId7"/>
    <p:sldId id="449" r:id="rId8"/>
    <p:sldId id="450" r:id="rId9"/>
    <p:sldId id="464" r:id="rId10"/>
    <p:sldId id="461" r:id="rId11"/>
    <p:sldId id="468" r:id="rId12"/>
    <p:sldId id="308" r:id="rId1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7AECAB"/>
    <a:srgbClr val="78D8EE"/>
    <a:srgbClr val="7DE709"/>
    <a:srgbClr val="1EDB15"/>
    <a:srgbClr val="28C88F"/>
    <a:srgbClr val="BF81E5"/>
    <a:srgbClr val="FDB9D1"/>
    <a:srgbClr val="FB6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30BC91-DCCF-404B-8CB4-F303546BE587}" v="7" dt="2024-02-05T14:35:29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75686" autoAdjust="0"/>
  </p:normalViewPr>
  <p:slideViewPr>
    <p:cSldViewPr snapToGrid="0">
      <p:cViewPr varScale="1">
        <p:scale>
          <a:sx n="111" d="100"/>
          <a:sy n="111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baets" userId="caef94e2b387531d" providerId="LiveId" clId="{FF30BC91-DCCF-404B-8CB4-F303546BE587}"/>
    <pc:docChg chg="delSld modSld">
      <pc:chgData name="Mike baets" userId="caef94e2b387531d" providerId="LiveId" clId="{FF30BC91-DCCF-404B-8CB4-F303546BE587}" dt="2024-02-07T09:06:29.825" v="6" actId="47"/>
      <pc:docMkLst>
        <pc:docMk/>
      </pc:docMkLst>
      <pc:sldChg chg="del">
        <pc:chgData name="Mike baets" userId="caef94e2b387531d" providerId="LiveId" clId="{FF30BC91-DCCF-404B-8CB4-F303546BE587}" dt="2024-02-07T09:06:29.825" v="6" actId="47"/>
        <pc:sldMkLst>
          <pc:docMk/>
          <pc:sldMk cId="148920090" sldId="419"/>
        </pc:sldMkLst>
      </pc:sldChg>
      <pc:sldChg chg="modSp">
        <pc:chgData name="Mike baets" userId="caef94e2b387531d" providerId="LiveId" clId="{FF30BC91-DCCF-404B-8CB4-F303546BE587}" dt="2024-02-05T14:27:04.553" v="0" actId="167"/>
        <pc:sldMkLst>
          <pc:docMk/>
          <pc:sldMk cId="1201610220" sldId="436"/>
        </pc:sldMkLst>
        <pc:picChg chg="mod">
          <ac:chgData name="Mike baets" userId="caef94e2b387531d" providerId="LiveId" clId="{FF30BC91-DCCF-404B-8CB4-F303546BE587}" dt="2024-02-05T14:27:04.553" v="0" actId="167"/>
          <ac:picMkLst>
            <pc:docMk/>
            <pc:sldMk cId="1201610220" sldId="436"/>
            <ac:picMk id="2" creationId="{515B2EE3-9E0A-7BB1-3FC9-759FDFE95F7A}"/>
          </ac:picMkLst>
        </pc:picChg>
      </pc:sldChg>
      <pc:sldChg chg="modSp">
        <pc:chgData name="Mike baets" userId="caef94e2b387531d" providerId="LiveId" clId="{FF30BC91-DCCF-404B-8CB4-F303546BE587}" dt="2024-02-05T14:28:01.611" v="3" actId="167"/>
        <pc:sldMkLst>
          <pc:docMk/>
          <pc:sldMk cId="508175780" sldId="449"/>
        </pc:sldMkLst>
        <pc:picChg chg="mod">
          <ac:chgData name="Mike baets" userId="caef94e2b387531d" providerId="LiveId" clId="{FF30BC91-DCCF-404B-8CB4-F303546BE587}" dt="2024-02-05T14:28:01.611" v="3" actId="167"/>
          <ac:picMkLst>
            <pc:docMk/>
            <pc:sldMk cId="508175780" sldId="449"/>
            <ac:picMk id="2" creationId="{515B2EE3-9E0A-7BB1-3FC9-759FDFE95F7A}"/>
          </ac:picMkLst>
        </pc:picChg>
      </pc:sldChg>
      <pc:sldChg chg="modSp">
        <pc:chgData name="Mike baets" userId="caef94e2b387531d" providerId="LiveId" clId="{FF30BC91-DCCF-404B-8CB4-F303546BE587}" dt="2024-02-05T14:29:54.028" v="5" actId="167"/>
        <pc:sldMkLst>
          <pc:docMk/>
          <pc:sldMk cId="2635144211" sldId="461"/>
        </pc:sldMkLst>
        <pc:picChg chg="mod">
          <ac:chgData name="Mike baets" userId="caef94e2b387531d" providerId="LiveId" clId="{FF30BC91-DCCF-404B-8CB4-F303546BE587}" dt="2024-02-05T14:29:54.028" v="5" actId="167"/>
          <ac:picMkLst>
            <pc:docMk/>
            <pc:sldMk cId="2635144211" sldId="461"/>
            <ac:picMk id="3" creationId="{61977285-E0FE-BB4E-38E2-87FF3C693C8D}"/>
          </ac:picMkLst>
        </pc:picChg>
      </pc:sldChg>
      <pc:sldChg chg="modSp">
        <pc:chgData name="Mike baets" userId="caef94e2b387531d" providerId="LiveId" clId="{FF30BC91-DCCF-404B-8CB4-F303546BE587}" dt="2024-02-05T14:29:22.914" v="4" actId="167"/>
        <pc:sldMkLst>
          <pc:docMk/>
          <pc:sldMk cId="1924439684" sldId="464"/>
        </pc:sldMkLst>
        <pc:spChg chg="mod">
          <ac:chgData name="Mike baets" userId="caef94e2b387531d" providerId="LiveId" clId="{FF30BC91-DCCF-404B-8CB4-F303546BE587}" dt="2024-02-05T14:29:22.914" v="4" actId="167"/>
          <ac:spMkLst>
            <pc:docMk/>
            <pc:sldMk cId="1924439684" sldId="464"/>
            <ac:spMk id="10" creationId="{066CD99B-5390-9C45-AE21-55F2DB7E2BF9}"/>
          </ac:spMkLst>
        </pc:spChg>
        <pc:picChg chg="mod">
          <ac:chgData name="Mike baets" userId="caef94e2b387531d" providerId="LiveId" clId="{FF30BC91-DCCF-404B-8CB4-F303546BE587}" dt="2024-02-05T14:29:22.914" v="4" actId="167"/>
          <ac:picMkLst>
            <pc:docMk/>
            <pc:sldMk cId="1924439684" sldId="464"/>
            <ac:picMk id="2" creationId="{515B2EE3-9E0A-7BB1-3FC9-759FDFE95F7A}"/>
          </ac:picMkLst>
        </pc:picChg>
      </pc:sldChg>
      <pc:sldChg chg="modSp">
        <pc:chgData name="Mike baets" userId="caef94e2b387531d" providerId="LiveId" clId="{FF30BC91-DCCF-404B-8CB4-F303546BE587}" dt="2024-02-05T14:27:37.542" v="2" actId="1076"/>
        <pc:sldMkLst>
          <pc:docMk/>
          <pc:sldMk cId="4057670303" sldId="466"/>
        </pc:sldMkLst>
        <pc:spChg chg="mod">
          <ac:chgData name="Mike baets" userId="caef94e2b387531d" providerId="LiveId" clId="{FF30BC91-DCCF-404B-8CB4-F303546BE587}" dt="2024-02-05T14:27:37.542" v="2" actId="1076"/>
          <ac:spMkLst>
            <pc:docMk/>
            <pc:sldMk cId="4057670303" sldId="466"/>
            <ac:spMk id="2" creationId="{E925BB25-2C31-EC68-D656-8DAD48D67173}"/>
          </ac:spMkLst>
        </pc:spChg>
        <pc:spChg chg="mod">
          <ac:chgData name="Mike baets" userId="caef94e2b387531d" providerId="LiveId" clId="{FF30BC91-DCCF-404B-8CB4-F303546BE587}" dt="2024-02-05T14:27:37.542" v="2" actId="1076"/>
          <ac:spMkLst>
            <pc:docMk/>
            <pc:sldMk cId="4057670303" sldId="466"/>
            <ac:spMk id="3" creationId="{ED85CBA5-B4E1-CCD3-3EE4-0AF05B1EB50E}"/>
          </ac:spMkLst>
        </pc:spChg>
        <pc:picChg chg="mod">
          <ac:chgData name="Mike baets" userId="caef94e2b387531d" providerId="LiveId" clId="{FF30BC91-DCCF-404B-8CB4-F303546BE587}" dt="2024-02-05T14:27:37.542" v="2" actId="1076"/>
          <ac:picMkLst>
            <pc:docMk/>
            <pc:sldMk cId="4057670303" sldId="466"/>
            <ac:picMk id="6" creationId="{D9AC3FEE-A7FE-C855-F1E6-069B691B24BE}"/>
          </ac:picMkLst>
        </pc:picChg>
        <pc:picChg chg="mod">
          <ac:chgData name="Mike baets" userId="caef94e2b387531d" providerId="LiveId" clId="{FF30BC91-DCCF-404B-8CB4-F303546BE587}" dt="2024-02-05T14:27:37.542" v="2" actId="1076"/>
          <ac:picMkLst>
            <pc:docMk/>
            <pc:sldMk cId="4057670303" sldId="466"/>
            <ac:picMk id="1026" creationId="{8A108F38-63E2-57EE-E853-A46EECA3E59A}"/>
          </ac:picMkLst>
        </pc:picChg>
        <pc:picChg chg="mod">
          <ac:chgData name="Mike baets" userId="caef94e2b387531d" providerId="LiveId" clId="{FF30BC91-DCCF-404B-8CB4-F303546BE587}" dt="2024-02-05T14:27:37.542" v="2" actId="1076"/>
          <ac:picMkLst>
            <pc:docMk/>
            <pc:sldMk cId="4057670303" sldId="466"/>
            <ac:picMk id="1028" creationId="{4422C457-35AF-B39A-B260-ED8CBE47C94F}"/>
          </ac:picMkLst>
        </pc:picChg>
        <pc:picChg chg="mod">
          <ac:chgData name="Mike baets" userId="caef94e2b387531d" providerId="LiveId" clId="{FF30BC91-DCCF-404B-8CB4-F303546BE587}" dt="2024-02-05T14:27:37.542" v="2" actId="1076"/>
          <ac:picMkLst>
            <pc:docMk/>
            <pc:sldMk cId="4057670303" sldId="466"/>
            <ac:picMk id="1030" creationId="{9F6C236F-F5E7-F31D-CC69-344B69A6F74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87F58-9A4B-4FD7-8D9D-1F4EEFD3125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58C3E1C-2C0A-4F4C-92E1-FA4CA92ABFDB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Tijdens de les</a:t>
          </a:r>
          <a:endParaRPr lang="en-US" sz="1600" dirty="0">
            <a:latin typeface="+mj-lt"/>
          </a:endParaRPr>
        </a:p>
      </dgm:t>
    </dgm:pt>
    <dgm:pt modelId="{B630E789-BDF0-4F2C-8F80-2DA32A980469}" type="parTrans" cxnId="{1632AA78-5912-41EF-B9AA-916B815475FE}">
      <dgm:prSet/>
      <dgm:spPr/>
      <dgm:t>
        <a:bodyPr/>
        <a:lstStyle/>
        <a:p>
          <a:endParaRPr lang="en-US"/>
        </a:p>
      </dgm:t>
    </dgm:pt>
    <dgm:pt modelId="{EF9F3F1C-8942-4785-A0A4-6BA8AAC086D1}" type="sibTrans" cxnId="{1632AA78-5912-41EF-B9AA-916B815475FE}">
      <dgm:prSet/>
      <dgm:spPr/>
      <dgm:t>
        <a:bodyPr/>
        <a:lstStyle/>
        <a:p>
          <a:endParaRPr lang="en-US"/>
        </a:p>
      </dgm:t>
    </dgm:pt>
    <dgm:pt modelId="{CF8ABD63-CCDE-48F9-88E6-2F1551806991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Zijn je samenvattingen in orde?</a:t>
          </a:r>
          <a:endParaRPr lang="en-US" sz="1600" dirty="0">
            <a:latin typeface="+mj-lt"/>
          </a:endParaRPr>
        </a:p>
      </dgm:t>
    </dgm:pt>
    <dgm:pt modelId="{18878660-F6B4-416C-A1BD-38197F61F5AE}" type="parTrans" cxnId="{FCAD8B59-C903-4039-B2A9-704B534B3351}">
      <dgm:prSet/>
      <dgm:spPr/>
      <dgm:t>
        <a:bodyPr/>
        <a:lstStyle/>
        <a:p>
          <a:endParaRPr lang="en-US"/>
        </a:p>
      </dgm:t>
    </dgm:pt>
    <dgm:pt modelId="{3AF7EBFA-9925-447D-8E67-E876CF23FB65}" type="sibTrans" cxnId="{FCAD8B59-C903-4039-B2A9-704B534B3351}">
      <dgm:prSet/>
      <dgm:spPr/>
      <dgm:t>
        <a:bodyPr/>
        <a:lstStyle/>
        <a:p>
          <a:endParaRPr lang="en-US"/>
        </a:p>
      </dgm:t>
    </dgm:pt>
    <dgm:pt modelId="{05AFBC1F-F500-4D6E-92DE-128A05F93647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      Voorbereiden Thuis</a:t>
          </a:r>
          <a:endParaRPr lang="en-US" sz="1600" dirty="0">
            <a:latin typeface="+mj-lt"/>
          </a:endParaRPr>
        </a:p>
      </dgm:t>
    </dgm:pt>
    <dgm:pt modelId="{61EF4A55-62D5-48AF-AFE7-5A12C5AE3EED}" type="sibTrans" cxnId="{0EEAB2C2-F982-4B81-B098-7A4BCF34AE7D}">
      <dgm:prSet/>
      <dgm:spPr/>
      <dgm:t>
        <a:bodyPr/>
        <a:lstStyle/>
        <a:p>
          <a:endParaRPr lang="en-US"/>
        </a:p>
      </dgm:t>
    </dgm:pt>
    <dgm:pt modelId="{714D40B6-03B0-42D9-B3F0-565058F97AD4}" type="parTrans" cxnId="{0EEAB2C2-F982-4B81-B098-7A4BCF34AE7D}">
      <dgm:prSet/>
      <dgm:spPr/>
      <dgm:t>
        <a:bodyPr/>
        <a:lstStyle/>
        <a:p>
          <a:endParaRPr lang="en-US"/>
        </a:p>
      </dgm:t>
    </dgm:pt>
    <dgm:pt modelId="{B6E97FBA-CB8A-4889-99B6-7FD8FBD232B5}" type="pres">
      <dgm:prSet presAssocID="{D5087F58-9A4B-4FD7-8D9D-1F4EEFD31250}" presName="root" presStyleCnt="0">
        <dgm:presLayoutVars>
          <dgm:dir/>
          <dgm:resizeHandles val="exact"/>
        </dgm:presLayoutVars>
      </dgm:prSet>
      <dgm:spPr/>
    </dgm:pt>
    <dgm:pt modelId="{AFA7B3F6-EC1A-4CBD-A15A-277C07D6C52C}" type="pres">
      <dgm:prSet presAssocID="{658C3E1C-2C0A-4F4C-92E1-FA4CA92ABFDB}" presName="compNode" presStyleCnt="0"/>
      <dgm:spPr/>
    </dgm:pt>
    <dgm:pt modelId="{07167935-4709-4959-9F4E-58407CA7391D}" type="pres">
      <dgm:prSet presAssocID="{658C3E1C-2C0A-4F4C-92E1-FA4CA92ABFD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6BCA29B-AD80-47BC-8A1B-3E973F6DB84C}" type="pres">
      <dgm:prSet presAssocID="{658C3E1C-2C0A-4F4C-92E1-FA4CA92ABF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B645E451-4644-417A-A1F3-8C34C0FEE892}" type="pres">
      <dgm:prSet presAssocID="{658C3E1C-2C0A-4F4C-92E1-FA4CA92ABFDB}" presName="spaceRect" presStyleCnt="0"/>
      <dgm:spPr/>
    </dgm:pt>
    <dgm:pt modelId="{84C2BD40-88C2-477D-A210-EA385F8008CE}" type="pres">
      <dgm:prSet presAssocID="{658C3E1C-2C0A-4F4C-92E1-FA4CA92ABFDB}" presName="textRect" presStyleLbl="revTx" presStyleIdx="0" presStyleCnt="3" custLinFactNeighborX="-353" custLinFactNeighborY="-46653">
        <dgm:presLayoutVars>
          <dgm:chMax val="1"/>
          <dgm:chPref val="1"/>
        </dgm:presLayoutVars>
      </dgm:prSet>
      <dgm:spPr/>
    </dgm:pt>
    <dgm:pt modelId="{87D2A9BA-4A74-4D53-A770-56EEAAD187F5}" type="pres">
      <dgm:prSet presAssocID="{EF9F3F1C-8942-4785-A0A4-6BA8AAC086D1}" presName="sibTrans" presStyleCnt="0"/>
      <dgm:spPr/>
    </dgm:pt>
    <dgm:pt modelId="{521B4599-34AD-4088-9158-E05DA235E201}" type="pres">
      <dgm:prSet presAssocID="{CF8ABD63-CCDE-48F9-88E6-2F1551806991}" presName="compNode" presStyleCnt="0"/>
      <dgm:spPr/>
    </dgm:pt>
    <dgm:pt modelId="{628E004B-19BF-41F0-A5CD-EC97B64C8A5E}" type="pres">
      <dgm:prSet presAssocID="{CF8ABD63-CCDE-48F9-88E6-2F155180699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135190E-3B62-4FD0-9896-49B3FCA0711E}" type="pres">
      <dgm:prSet presAssocID="{CF8ABD63-CCDE-48F9-88E6-2F155180699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18CC4E4D-EFE0-4835-8DDC-A533B8A53F38}" type="pres">
      <dgm:prSet presAssocID="{CF8ABD63-CCDE-48F9-88E6-2F1551806991}" presName="spaceRect" presStyleCnt="0"/>
      <dgm:spPr/>
    </dgm:pt>
    <dgm:pt modelId="{E754325C-4221-4D58-A3A3-D8D53022188E}" type="pres">
      <dgm:prSet presAssocID="{CF8ABD63-CCDE-48F9-88E6-2F1551806991}" presName="textRect" presStyleLbl="revTx" presStyleIdx="1" presStyleCnt="3" custLinFactX="13424" custLinFactNeighborX="100000" custLinFactNeighborY="-52539">
        <dgm:presLayoutVars>
          <dgm:chMax val="1"/>
          <dgm:chPref val="1"/>
        </dgm:presLayoutVars>
      </dgm:prSet>
      <dgm:spPr/>
    </dgm:pt>
    <dgm:pt modelId="{C38CEE49-F896-4EBE-BD92-502FD3B64174}" type="pres">
      <dgm:prSet presAssocID="{3AF7EBFA-9925-447D-8E67-E876CF23FB65}" presName="sibTrans" presStyleCnt="0"/>
      <dgm:spPr/>
    </dgm:pt>
    <dgm:pt modelId="{B6CCAAF1-5A8A-4A34-A1EA-64EFBF5CE080}" type="pres">
      <dgm:prSet presAssocID="{05AFBC1F-F500-4D6E-92DE-128A05F93647}" presName="compNode" presStyleCnt="0"/>
      <dgm:spPr/>
    </dgm:pt>
    <dgm:pt modelId="{440793BC-608C-42E9-88AF-006458996EF7}" type="pres">
      <dgm:prSet presAssocID="{05AFBC1F-F500-4D6E-92DE-128A05F93647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C28DAF3-07B1-474B-9109-6C541FA8219F}" type="pres">
      <dgm:prSet presAssocID="{05AFBC1F-F500-4D6E-92DE-128A05F936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0EA045B0-0B99-4427-9DC8-437957278D0B}" type="pres">
      <dgm:prSet presAssocID="{05AFBC1F-F500-4D6E-92DE-128A05F93647}" presName="spaceRect" presStyleCnt="0"/>
      <dgm:spPr/>
    </dgm:pt>
    <dgm:pt modelId="{BCA50469-C543-4B6B-B7C8-C0DA73BF41BE}" type="pres">
      <dgm:prSet presAssocID="{05AFBC1F-F500-4D6E-92DE-128A05F93647}" presName="textRect" presStyleLbl="revTx" presStyleIdx="2" presStyleCnt="3" custLinFactX="-23367" custLinFactNeighborX="-100000" custLinFactNeighborY="-49742">
        <dgm:presLayoutVars>
          <dgm:chMax val="1"/>
          <dgm:chPref val="1"/>
        </dgm:presLayoutVars>
      </dgm:prSet>
      <dgm:spPr/>
    </dgm:pt>
  </dgm:ptLst>
  <dgm:cxnLst>
    <dgm:cxn modelId="{4CDD3A0F-EECE-420A-A036-97192ECD8893}" type="presOf" srcId="{D5087F58-9A4B-4FD7-8D9D-1F4EEFD31250}" destId="{B6E97FBA-CB8A-4889-99B6-7FD8FBD232B5}" srcOrd="0" destOrd="0" presId="urn:microsoft.com/office/officeart/2018/5/layout/IconLeafLabelList"/>
    <dgm:cxn modelId="{5414673B-18CD-4D6B-8AAE-955E77625C87}" type="presOf" srcId="{CF8ABD63-CCDE-48F9-88E6-2F1551806991}" destId="{E754325C-4221-4D58-A3A3-D8D53022188E}" srcOrd="0" destOrd="0" presId="urn:microsoft.com/office/officeart/2018/5/layout/IconLeafLabelList"/>
    <dgm:cxn modelId="{1632AA78-5912-41EF-B9AA-916B815475FE}" srcId="{D5087F58-9A4B-4FD7-8D9D-1F4EEFD31250}" destId="{658C3E1C-2C0A-4F4C-92E1-FA4CA92ABFDB}" srcOrd="0" destOrd="0" parTransId="{B630E789-BDF0-4F2C-8F80-2DA32A980469}" sibTransId="{EF9F3F1C-8942-4785-A0A4-6BA8AAC086D1}"/>
    <dgm:cxn modelId="{FCAD8B59-C903-4039-B2A9-704B534B3351}" srcId="{D5087F58-9A4B-4FD7-8D9D-1F4EEFD31250}" destId="{CF8ABD63-CCDE-48F9-88E6-2F1551806991}" srcOrd="1" destOrd="0" parTransId="{18878660-F6B4-416C-A1BD-38197F61F5AE}" sibTransId="{3AF7EBFA-9925-447D-8E67-E876CF23FB65}"/>
    <dgm:cxn modelId="{0EEAB2C2-F982-4B81-B098-7A4BCF34AE7D}" srcId="{D5087F58-9A4B-4FD7-8D9D-1F4EEFD31250}" destId="{05AFBC1F-F500-4D6E-92DE-128A05F93647}" srcOrd="2" destOrd="0" parTransId="{714D40B6-03B0-42D9-B3F0-565058F97AD4}" sibTransId="{61EF4A55-62D5-48AF-AFE7-5A12C5AE3EED}"/>
    <dgm:cxn modelId="{70CB8AC6-8BC4-4971-B246-1A23CB013A31}" type="presOf" srcId="{658C3E1C-2C0A-4F4C-92E1-FA4CA92ABFDB}" destId="{84C2BD40-88C2-477D-A210-EA385F8008CE}" srcOrd="0" destOrd="0" presId="urn:microsoft.com/office/officeart/2018/5/layout/IconLeafLabelList"/>
    <dgm:cxn modelId="{EFC8F2D9-5062-4352-B258-AA1CD92000D7}" type="presOf" srcId="{05AFBC1F-F500-4D6E-92DE-128A05F93647}" destId="{BCA50469-C543-4B6B-B7C8-C0DA73BF41BE}" srcOrd="0" destOrd="0" presId="urn:microsoft.com/office/officeart/2018/5/layout/IconLeafLabelList"/>
    <dgm:cxn modelId="{A5FD9AF6-1D86-4233-BA1B-C09A8D3C9EB2}" type="presParOf" srcId="{B6E97FBA-CB8A-4889-99B6-7FD8FBD232B5}" destId="{AFA7B3F6-EC1A-4CBD-A15A-277C07D6C52C}" srcOrd="0" destOrd="0" presId="urn:microsoft.com/office/officeart/2018/5/layout/IconLeafLabelList"/>
    <dgm:cxn modelId="{620F256C-4462-4BF9-81CB-B3BB2B661543}" type="presParOf" srcId="{AFA7B3F6-EC1A-4CBD-A15A-277C07D6C52C}" destId="{07167935-4709-4959-9F4E-58407CA7391D}" srcOrd="0" destOrd="0" presId="urn:microsoft.com/office/officeart/2018/5/layout/IconLeafLabelList"/>
    <dgm:cxn modelId="{EB48233C-795B-423E-A9C9-F92120F982CD}" type="presParOf" srcId="{AFA7B3F6-EC1A-4CBD-A15A-277C07D6C52C}" destId="{A6BCA29B-AD80-47BC-8A1B-3E973F6DB84C}" srcOrd="1" destOrd="0" presId="urn:microsoft.com/office/officeart/2018/5/layout/IconLeafLabelList"/>
    <dgm:cxn modelId="{9FF161AB-140D-4E86-B59E-58D8B866A047}" type="presParOf" srcId="{AFA7B3F6-EC1A-4CBD-A15A-277C07D6C52C}" destId="{B645E451-4644-417A-A1F3-8C34C0FEE892}" srcOrd="2" destOrd="0" presId="urn:microsoft.com/office/officeart/2018/5/layout/IconLeafLabelList"/>
    <dgm:cxn modelId="{69548177-9646-4D73-8843-03D24B446A63}" type="presParOf" srcId="{AFA7B3F6-EC1A-4CBD-A15A-277C07D6C52C}" destId="{84C2BD40-88C2-477D-A210-EA385F8008CE}" srcOrd="3" destOrd="0" presId="urn:microsoft.com/office/officeart/2018/5/layout/IconLeafLabelList"/>
    <dgm:cxn modelId="{C2753DDC-D96D-4278-AA45-867F66694B7D}" type="presParOf" srcId="{B6E97FBA-CB8A-4889-99B6-7FD8FBD232B5}" destId="{87D2A9BA-4A74-4D53-A770-56EEAAD187F5}" srcOrd="1" destOrd="0" presId="urn:microsoft.com/office/officeart/2018/5/layout/IconLeafLabelList"/>
    <dgm:cxn modelId="{6F5954FC-ADE1-426E-A8E2-ECEFEC410C67}" type="presParOf" srcId="{B6E97FBA-CB8A-4889-99B6-7FD8FBD232B5}" destId="{521B4599-34AD-4088-9158-E05DA235E201}" srcOrd="2" destOrd="0" presId="urn:microsoft.com/office/officeart/2018/5/layout/IconLeafLabelList"/>
    <dgm:cxn modelId="{0C5F3029-34E4-426A-AC3E-766744FF6E27}" type="presParOf" srcId="{521B4599-34AD-4088-9158-E05DA235E201}" destId="{628E004B-19BF-41F0-A5CD-EC97B64C8A5E}" srcOrd="0" destOrd="0" presId="urn:microsoft.com/office/officeart/2018/5/layout/IconLeafLabelList"/>
    <dgm:cxn modelId="{68FFC545-B7FF-41D0-BB2E-B8E1EE715F91}" type="presParOf" srcId="{521B4599-34AD-4088-9158-E05DA235E201}" destId="{1135190E-3B62-4FD0-9896-49B3FCA0711E}" srcOrd="1" destOrd="0" presId="urn:microsoft.com/office/officeart/2018/5/layout/IconLeafLabelList"/>
    <dgm:cxn modelId="{3D45FE3F-7218-4FF0-AF01-0AAF43CB12DC}" type="presParOf" srcId="{521B4599-34AD-4088-9158-E05DA235E201}" destId="{18CC4E4D-EFE0-4835-8DDC-A533B8A53F38}" srcOrd="2" destOrd="0" presId="urn:microsoft.com/office/officeart/2018/5/layout/IconLeafLabelList"/>
    <dgm:cxn modelId="{B30244FB-4669-46B4-BE8C-C44D871C72AF}" type="presParOf" srcId="{521B4599-34AD-4088-9158-E05DA235E201}" destId="{E754325C-4221-4D58-A3A3-D8D53022188E}" srcOrd="3" destOrd="0" presId="urn:microsoft.com/office/officeart/2018/5/layout/IconLeafLabelList"/>
    <dgm:cxn modelId="{EDDDBAFB-0D8D-4139-B6A6-2773A27B6A0F}" type="presParOf" srcId="{B6E97FBA-CB8A-4889-99B6-7FD8FBD232B5}" destId="{C38CEE49-F896-4EBE-BD92-502FD3B64174}" srcOrd="3" destOrd="0" presId="urn:microsoft.com/office/officeart/2018/5/layout/IconLeafLabelList"/>
    <dgm:cxn modelId="{6AF2C738-43EB-40BF-8F13-C253355526DE}" type="presParOf" srcId="{B6E97FBA-CB8A-4889-99B6-7FD8FBD232B5}" destId="{B6CCAAF1-5A8A-4A34-A1EA-64EFBF5CE080}" srcOrd="4" destOrd="0" presId="urn:microsoft.com/office/officeart/2018/5/layout/IconLeafLabelList"/>
    <dgm:cxn modelId="{ED9205EA-AED5-4D70-9CFE-F5AB71435C0D}" type="presParOf" srcId="{B6CCAAF1-5A8A-4A34-A1EA-64EFBF5CE080}" destId="{440793BC-608C-42E9-88AF-006458996EF7}" srcOrd="0" destOrd="0" presId="urn:microsoft.com/office/officeart/2018/5/layout/IconLeafLabelList"/>
    <dgm:cxn modelId="{9663A3CB-F37B-48D9-B6EC-219CAC6A0EF7}" type="presParOf" srcId="{B6CCAAF1-5A8A-4A34-A1EA-64EFBF5CE080}" destId="{DC28DAF3-07B1-474B-9109-6C541FA8219F}" srcOrd="1" destOrd="0" presId="urn:microsoft.com/office/officeart/2018/5/layout/IconLeafLabelList"/>
    <dgm:cxn modelId="{05B5413A-04B8-4A15-A840-A21FAE50BF63}" type="presParOf" srcId="{B6CCAAF1-5A8A-4A34-A1EA-64EFBF5CE080}" destId="{0EA045B0-0B99-4427-9DC8-437957278D0B}" srcOrd="2" destOrd="0" presId="urn:microsoft.com/office/officeart/2018/5/layout/IconLeafLabelList"/>
    <dgm:cxn modelId="{8966292D-8F37-4309-8481-9DFC8E1E17C1}" type="presParOf" srcId="{B6CCAAF1-5A8A-4A34-A1EA-64EFBF5CE080}" destId="{BCA50469-C543-4B6B-B7C8-C0DA73BF41B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67935-4709-4959-9F4E-58407CA7391D}">
      <dsp:nvSpPr>
        <dsp:cNvPr id="0" name=""/>
        <dsp:cNvSpPr/>
      </dsp:nvSpPr>
      <dsp:spPr>
        <a:xfrm>
          <a:off x="726337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CA29B-AD80-47BC-8A1B-3E973F6DB84C}">
      <dsp:nvSpPr>
        <dsp:cNvPr id="0" name=""/>
        <dsp:cNvSpPr/>
      </dsp:nvSpPr>
      <dsp:spPr>
        <a:xfrm>
          <a:off x="1150462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2BD40-88C2-477D-A210-EA385F8008CE}">
      <dsp:nvSpPr>
        <dsp:cNvPr id="0" name=""/>
        <dsp:cNvSpPr/>
      </dsp:nvSpPr>
      <dsp:spPr>
        <a:xfrm>
          <a:off x="78632" y="234515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Tijdens de les</a:t>
          </a:r>
          <a:endParaRPr lang="en-US" sz="1600" kern="1200" dirty="0">
            <a:latin typeface="+mj-lt"/>
          </a:endParaRPr>
        </a:p>
      </dsp:txBody>
      <dsp:txXfrm>
        <a:off x="78632" y="2345157"/>
        <a:ext cx="3262500" cy="720000"/>
      </dsp:txXfrm>
    </dsp:sp>
    <dsp:sp modelId="{628E004B-19BF-41F0-A5CD-EC97B64C8A5E}">
      <dsp:nvSpPr>
        <dsp:cNvPr id="0" name=""/>
        <dsp:cNvSpPr/>
      </dsp:nvSpPr>
      <dsp:spPr>
        <a:xfrm>
          <a:off x="4559774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5190E-3B62-4FD0-9896-49B3FCA0711E}">
      <dsp:nvSpPr>
        <dsp:cNvPr id="0" name=""/>
        <dsp:cNvSpPr/>
      </dsp:nvSpPr>
      <dsp:spPr>
        <a:xfrm>
          <a:off x="4983899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4325C-4221-4D58-A3A3-D8D53022188E}">
      <dsp:nvSpPr>
        <dsp:cNvPr id="0" name=""/>
        <dsp:cNvSpPr/>
      </dsp:nvSpPr>
      <dsp:spPr>
        <a:xfrm>
          <a:off x="7624045" y="2302778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Zijn je samenvattingen in orde?</a:t>
          </a:r>
          <a:endParaRPr lang="en-US" sz="1600" kern="1200" dirty="0">
            <a:latin typeface="+mj-lt"/>
          </a:endParaRPr>
        </a:p>
      </dsp:txBody>
      <dsp:txXfrm>
        <a:off x="7624045" y="2302778"/>
        <a:ext cx="3262500" cy="720000"/>
      </dsp:txXfrm>
    </dsp:sp>
    <dsp:sp modelId="{440793BC-608C-42E9-88AF-006458996EF7}">
      <dsp:nvSpPr>
        <dsp:cNvPr id="0" name=""/>
        <dsp:cNvSpPr/>
      </dsp:nvSpPr>
      <dsp:spPr>
        <a:xfrm>
          <a:off x="8393212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8DAF3-07B1-474B-9109-6C541FA8219F}">
      <dsp:nvSpPr>
        <dsp:cNvPr id="0" name=""/>
        <dsp:cNvSpPr/>
      </dsp:nvSpPr>
      <dsp:spPr>
        <a:xfrm>
          <a:off x="8817337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50469-C543-4B6B-B7C8-C0DA73BF41BE}">
      <dsp:nvSpPr>
        <dsp:cNvPr id="0" name=""/>
        <dsp:cNvSpPr/>
      </dsp:nvSpPr>
      <dsp:spPr>
        <a:xfrm>
          <a:off x="3732176" y="2322916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      Voorbereiden Thuis</a:t>
          </a:r>
          <a:endParaRPr lang="en-US" sz="1600" kern="1200" dirty="0">
            <a:latin typeface="+mj-lt"/>
          </a:endParaRPr>
        </a:p>
      </dsp:txBody>
      <dsp:txXfrm>
        <a:off x="3732176" y="2322916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B01AF-92C5-4E39-B6B2-DFDE7B20085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E0E55-4707-449A-B760-D907C987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9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F1422-ED1B-6A24-F2FC-4FD66C04D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27910A-7CD4-313C-8824-F57DC08AF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7F1E1B-E47B-AB13-B1D8-281EEC95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5EA116-5333-6E40-1D30-7A9755F4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BBD49D-D06A-BC51-41E2-B83EBD87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3B04E-ADF4-7E36-8D7A-CF15589C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4A7051-D569-A81D-89D1-135C3EF0C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0E135D-BF14-0743-D19D-DD28F04A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AE1FFC-7AF4-DF82-7CE6-0299E3BC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9AA7AE-70DD-9013-3E9B-4334E622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6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4CE7D4B-52BB-C353-2921-BB4A766C6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3BFEB5-D180-799D-CEAF-98604E371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53EA1E-ADB3-C604-E09C-3553682E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5BABAB-4433-7921-0C29-ECF4E7E0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E5FE99-FBF0-7B26-984A-4CA7A0B2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0067A-3B67-A59B-73E2-F0AF69BB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F89D25-4958-52F2-1B89-FFA1F8324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2EF760-C785-1AE7-D721-5021567E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42C114-CBA4-7082-6DD0-7DA8FA81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1FA6C0-13D9-8260-9980-F6710779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7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413F6-F2FD-C16A-83CB-E706DD50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2AE46D-AC96-A563-27FB-C9F2D0CBB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27C542-E160-4DF4-AC59-569C089B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75D0BE-EB62-6BCE-F802-8E1AB3C2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651044-28B3-AA32-2E1B-43073533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CED17-9DB6-2116-A337-8209745E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27D9BA-66D2-8F66-AE87-DCBA2AC44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74424B-A2E9-B29C-1EAE-A4A2FDCDA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F7D7DA-D650-B187-CF3D-04676AB4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F54624-E0C6-3622-A34C-03615A3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C93FDA-963D-6FF1-6E15-8D46AAF8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9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81700-038E-BD81-1504-6D780B8E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41EDB6-EF1E-B74F-CC74-A34593B3D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8C78EA-9154-CA03-E67D-D771E925D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47D103C-B37A-8428-A67B-A237D7F68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45C051-DC80-D016-7D7E-FDF6CF2F5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139A19-5796-3D71-7BB3-4AE76C5D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CD2DFFC-0C1E-FD0F-7DC5-B91A6A47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D840F5-85AD-1FC5-A6FE-DDABA801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78E7D-B8EA-FEEB-2473-3823CD4A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903CED5-E08C-6501-B9DA-F67B0041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1BB6ED-C645-376B-CBC6-8FC03649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A214F1-1C26-5DCF-E1F1-0000D62E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60CC69E-8FDB-6BF8-2320-A6080A70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6D34A6-6E05-5BD2-CA65-AAF873E5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173130-DA97-23EA-353E-F86D618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76424-0F3A-304C-1E7A-DB3E2D21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666C54-3D36-0A32-8267-C1B959A5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455C25-0C1A-71C0-2A77-EAF150479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042320-619F-441A-32D6-FBCF00D1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27074A-9AB7-26E1-1957-482A692A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67B784-EF9A-CE02-5FA9-1042E478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F1E66-1789-B1BC-F3A5-E42AC0EC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D39B2B5-9B75-0AE4-3D1B-57BB3AEC2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2F8AEA-1625-4ECE-A84C-3A4344290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7F8649-67B9-60A3-BA5B-1C7EF9C6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CA76C4-CD6F-B6E4-7708-6414BA5A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69CFA0-585A-178A-701C-7CC54DEE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9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43234A-792F-DBB8-90AE-BB4075F4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8680D9-8DE0-FE91-F97A-FB5AB4A8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FD77A1-B952-E46B-2032-DC52641B9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F0934-FC96-4271-96A8-3A6108B57D4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D4BEF4-7638-E199-A8FF-4F73606C6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E8664A-E087-39EF-9E9B-B75F7AAAB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0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0" name="Rectangle 209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Bacteria &quot;Walk&quot; Across a Surface | The Scientist Magazine®">
            <a:extLst>
              <a:ext uri="{FF2B5EF4-FFF2-40B4-BE49-F238E27FC236}">
                <a16:creationId xmlns:a16="http://schemas.microsoft.com/office/drawing/2014/main" id="{A5F33815-6FE9-BDA2-7F91-D487C0A78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622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6854B5-BAC8-E70E-9EE2-6DF3290E2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nl-BE" sz="6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Bacteriën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1FFB3A-E12E-7517-818C-1CD8EA334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</a:rPr>
              <a:t>3.5 Biologie voor Jou</a:t>
            </a:r>
            <a:br>
              <a:rPr lang="nl-BE" dirty="0">
                <a:solidFill>
                  <a:srgbClr val="FFFFFF"/>
                </a:solidFill>
              </a:rPr>
            </a:br>
            <a:r>
              <a:rPr lang="nl-BE" sz="1600" dirty="0">
                <a:solidFill>
                  <a:srgbClr val="FFFFFF"/>
                </a:solidFill>
              </a:rPr>
              <a:t>Leerjaar 1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0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A8A17-8F7B-09DC-370F-A669DEEC4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43" y="5469617"/>
            <a:ext cx="1028214" cy="102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42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e you surprised? Your skin needs good bacteria!">
            <a:extLst>
              <a:ext uri="{FF2B5EF4-FFF2-40B4-BE49-F238E27FC236}">
                <a16:creationId xmlns:a16="http://schemas.microsoft.com/office/drawing/2014/main" id="{BDC2427B-6018-E58E-221A-0B147EF23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3" y="1520501"/>
            <a:ext cx="3641999" cy="24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920x1080 Light Green Solid Color Background">
            <a:extLst>
              <a:ext uri="{FF2B5EF4-FFF2-40B4-BE49-F238E27FC236}">
                <a16:creationId xmlns:a16="http://schemas.microsoft.com/office/drawing/2014/main" id="{61977285-E0FE-BB4E-38E2-87FF3C69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048126" y="308089"/>
            <a:ext cx="4124324" cy="67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581788" y="336664"/>
            <a:ext cx="506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Voordelige bacteriën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E7C26B6-8827-7A9B-40C6-6780B22BF9E7}"/>
              </a:ext>
            </a:extLst>
          </p:cNvPr>
          <p:cNvSpPr txBox="1"/>
          <p:nvPr/>
        </p:nvSpPr>
        <p:spPr>
          <a:xfrm>
            <a:off x="1597155" y="1167142"/>
            <a:ext cx="4708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latin typeface="+mj-lt"/>
              </a:rPr>
              <a:t>Commensale bacteriën</a:t>
            </a:r>
            <a:endParaRPr lang="nl-BE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A536017-2C79-4C87-C4EA-57F1B7E2F796}"/>
              </a:ext>
            </a:extLst>
          </p:cNvPr>
          <p:cNvSpPr txBox="1"/>
          <p:nvPr/>
        </p:nvSpPr>
        <p:spPr>
          <a:xfrm>
            <a:off x="4898411" y="2444834"/>
            <a:ext cx="4708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latin typeface="+mj-lt"/>
              </a:rPr>
              <a:t>Vertering van voedsel</a:t>
            </a:r>
            <a:endParaRPr lang="nl-BE" b="1" dirty="0">
              <a:latin typeface="+mj-lt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713953F-6358-FC10-C87F-F1D088E17CDC}"/>
              </a:ext>
            </a:extLst>
          </p:cNvPr>
          <p:cNvSpPr txBox="1"/>
          <p:nvPr/>
        </p:nvSpPr>
        <p:spPr>
          <a:xfrm>
            <a:off x="8520415" y="1165241"/>
            <a:ext cx="2984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latin typeface="+mj-lt"/>
              </a:rPr>
              <a:t>Opruimen dode organismen</a:t>
            </a:r>
            <a:endParaRPr lang="nl-BE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100" name="Picture 4" descr="De dialoog tussen je darmbacteriën en je brein - NEMO Kennislink">
            <a:extLst>
              <a:ext uri="{FF2B5EF4-FFF2-40B4-BE49-F238E27FC236}">
                <a16:creationId xmlns:a16="http://schemas.microsoft.com/office/drawing/2014/main" id="{BF4CCC24-717B-549D-FCE9-220AA5F7E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411" y="2938464"/>
            <a:ext cx="2014446" cy="260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nmisbare opruimers - Micropia">
            <a:extLst>
              <a:ext uri="{FF2B5EF4-FFF2-40B4-BE49-F238E27FC236}">
                <a16:creationId xmlns:a16="http://schemas.microsoft.com/office/drawing/2014/main" id="{262A3B55-3FE5-2CD0-DCBC-965ADDA0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774" y="1520501"/>
            <a:ext cx="3859071" cy="28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8AB4E1E3-6200-EB8D-86D6-DF78AC0A50BF}"/>
              </a:ext>
            </a:extLst>
          </p:cNvPr>
          <p:cNvCxnSpPr>
            <a:cxnSpLocks/>
            <a:stCxn id="4102" idx="2"/>
          </p:cNvCxnSpPr>
          <p:nvPr/>
        </p:nvCxnSpPr>
        <p:spPr>
          <a:xfrm flipH="1">
            <a:off x="9583838" y="4418445"/>
            <a:ext cx="2472" cy="1114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04" name="Picture 8">
            <a:extLst>
              <a:ext uri="{FF2B5EF4-FFF2-40B4-BE49-F238E27FC236}">
                <a16:creationId xmlns:a16="http://schemas.microsoft.com/office/drawing/2014/main" id="{9078C29E-8E15-09DB-2C94-0D8B6E1B9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415" y="5789926"/>
            <a:ext cx="810846" cy="81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E78CA8B9-26E0-7364-1F84-334797ED0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261" y="4636698"/>
            <a:ext cx="761618" cy="7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8D8E1D2F-4394-2204-3D44-147109496A41}"/>
              </a:ext>
            </a:extLst>
          </p:cNvPr>
          <p:cNvSpPr txBox="1"/>
          <p:nvPr/>
        </p:nvSpPr>
        <p:spPr>
          <a:xfrm>
            <a:off x="9644877" y="4842943"/>
            <a:ext cx="472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latin typeface="+mj-lt"/>
              </a:rPr>
              <a:t>+</a:t>
            </a:r>
            <a:endParaRPr lang="nl-BE" b="1" dirty="0">
              <a:latin typeface="+mj-lt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F215244-70AD-BF5D-B94B-82A5E5C794EB}"/>
              </a:ext>
            </a:extLst>
          </p:cNvPr>
          <p:cNvSpPr txBox="1"/>
          <p:nvPr/>
        </p:nvSpPr>
        <p:spPr>
          <a:xfrm>
            <a:off x="1294652" y="4312863"/>
            <a:ext cx="4708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latin typeface="+mj-lt"/>
              </a:rPr>
              <a:t>Productie van voedingsmiddelen</a:t>
            </a:r>
            <a:endParaRPr lang="nl-BE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112" name="Picture 16" descr="PLUS Zuurkool naturel zak 520 gram - Broccoli, spruiten, koolsoorten">
            <a:extLst>
              <a:ext uri="{FF2B5EF4-FFF2-40B4-BE49-F238E27FC236}">
                <a16:creationId xmlns:a16="http://schemas.microsoft.com/office/drawing/2014/main" id="{F4C14047-6AE3-B0F3-C167-52D1C9B52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7" y="4659516"/>
            <a:ext cx="2093069" cy="20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Campina Volle yoghurt pak 1 liter - Yoghurt">
            <a:extLst>
              <a:ext uri="{FF2B5EF4-FFF2-40B4-BE49-F238E27FC236}">
                <a16:creationId xmlns:a16="http://schemas.microsoft.com/office/drawing/2014/main" id="{8CD5DA76-B043-7158-6D42-5875AF0B7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01" y="4739150"/>
            <a:ext cx="1849195" cy="184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14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50E08-0930-27B6-8C99-98AA8FD9D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920x1080 Light Green Solid Color Background">
            <a:extLst>
              <a:ext uri="{FF2B5EF4-FFF2-40B4-BE49-F238E27FC236}">
                <a16:creationId xmlns:a16="http://schemas.microsoft.com/office/drawing/2014/main" id="{F34512B3-5600-7923-23F7-0AD502390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6BD4B0D6-F70F-D56F-A259-D1A8AA79C784}"/>
              </a:ext>
            </a:extLst>
          </p:cNvPr>
          <p:cNvSpPr/>
          <p:nvPr/>
        </p:nvSpPr>
        <p:spPr>
          <a:xfrm>
            <a:off x="4922519" y="273266"/>
            <a:ext cx="2331721" cy="67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8F0C8F8-C8F6-C223-F06F-402322A966CA}"/>
              </a:ext>
            </a:extLst>
          </p:cNvPr>
          <p:cNvSpPr txBox="1"/>
          <p:nvPr/>
        </p:nvSpPr>
        <p:spPr>
          <a:xfrm>
            <a:off x="4052886" y="319778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 </a:t>
            </a:r>
          </a:p>
        </p:txBody>
      </p:sp>
      <p:sp>
        <p:nvSpPr>
          <p:cNvPr id="2" name="Rechthoek: afgeronde hoeken 6">
            <a:extLst>
              <a:ext uri="{FF2B5EF4-FFF2-40B4-BE49-F238E27FC236}">
                <a16:creationId xmlns:a16="http://schemas.microsoft.com/office/drawing/2014/main" id="{F219C6C9-B8E3-4B95-5145-1D4A7C8B8EC9}"/>
              </a:ext>
            </a:extLst>
          </p:cNvPr>
          <p:cNvSpPr/>
          <p:nvPr/>
        </p:nvSpPr>
        <p:spPr>
          <a:xfrm>
            <a:off x="3283527" y="1981965"/>
            <a:ext cx="5517690" cy="14470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8">
            <a:extLst>
              <a:ext uri="{FF2B5EF4-FFF2-40B4-BE49-F238E27FC236}">
                <a16:creationId xmlns:a16="http://schemas.microsoft.com/office/drawing/2014/main" id="{2C45A900-6315-443B-FB59-A440441184FA}"/>
              </a:ext>
            </a:extLst>
          </p:cNvPr>
          <p:cNvSpPr txBox="1"/>
          <p:nvPr/>
        </p:nvSpPr>
        <p:spPr>
          <a:xfrm>
            <a:off x="3438642" y="2131913"/>
            <a:ext cx="5362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Je hebt geleerd…</a:t>
            </a:r>
          </a:p>
          <a:p>
            <a:pPr marL="342900" indent="-342900">
              <a:buAutoNum type="arabicPeriod"/>
            </a:pPr>
            <a:r>
              <a:rPr lang="nl-BE" dirty="0">
                <a:latin typeface="+mj-lt"/>
              </a:rPr>
              <a:t>Kenmerken van </a:t>
            </a:r>
            <a:r>
              <a:rPr lang="nl-BE" b="1" dirty="0">
                <a:latin typeface="+mj-lt"/>
              </a:rPr>
              <a:t>bacteriën</a:t>
            </a:r>
            <a:r>
              <a:rPr lang="nl-BE" dirty="0">
                <a:latin typeface="+mj-lt"/>
              </a:rPr>
              <a:t> te noemen.</a:t>
            </a:r>
          </a:p>
          <a:p>
            <a:pPr marL="342900" indent="-342900">
              <a:buAutoNum type="arabicPeriod"/>
            </a:pPr>
            <a:r>
              <a:rPr lang="nl-BE" dirty="0">
                <a:latin typeface="+mj-lt"/>
              </a:rPr>
              <a:t>Voorbeelden van </a:t>
            </a:r>
            <a:r>
              <a:rPr lang="nl-BE" b="1" dirty="0">
                <a:latin typeface="+mj-lt"/>
              </a:rPr>
              <a:t>gevaren</a:t>
            </a:r>
            <a:r>
              <a:rPr lang="nl-BE" dirty="0">
                <a:latin typeface="+mj-lt"/>
              </a:rPr>
              <a:t> en </a:t>
            </a:r>
            <a:r>
              <a:rPr lang="nl-BE" b="1" dirty="0">
                <a:latin typeface="+mj-lt"/>
              </a:rPr>
              <a:t>toepassingen</a:t>
            </a:r>
            <a:r>
              <a:rPr lang="nl-BE" dirty="0">
                <a:latin typeface="+mj-lt"/>
              </a:rPr>
              <a:t> van bacteriën te noemen.</a:t>
            </a:r>
          </a:p>
          <a:p>
            <a:br>
              <a:rPr lang="nl-NL" dirty="0"/>
            </a:b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67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1920x1080 Light Green Solid Color Background">
            <a:extLst>
              <a:ext uri="{FF2B5EF4-FFF2-40B4-BE49-F238E27FC236}">
                <a16:creationId xmlns:a16="http://schemas.microsoft.com/office/drawing/2014/main" id="{0DE984B9-BB67-983E-36CA-7958E9DF0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E058966-4C1D-CC04-0916-5F696923A688}"/>
              </a:ext>
            </a:extLst>
          </p:cNvPr>
          <p:cNvSpPr txBox="1"/>
          <p:nvPr/>
        </p:nvSpPr>
        <p:spPr>
          <a:xfrm>
            <a:off x="545156" y="1306401"/>
            <a:ext cx="11352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sz="3600" dirty="0">
                <a:latin typeface="+mj-lt"/>
              </a:rPr>
            </a:br>
            <a:endParaRPr lang="nl-NL" sz="3600" i="1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graphicFrame>
        <p:nvGraphicFramePr>
          <p:cNvPr id="2" name="Tijdelijke aanduiding voor inhoud 2">
            <a:extLst>
              <a:ext uri="{FF2B5EF4-FFF2-40B4-BE49-F238E27FC236}">
                <a16:creationId xmlns:a16="http://schemas.microsoft.com/office/drawing/2014/main" id="{B9073205-4319-C76F-E7B7-3ED4E64BA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410157"/>
              </p:ext>
            </p:extLst>
          </p:nvPr>
        </p:nvGraphicFramePr>
        <p:xfrm>
          <a:off x="474837" y="1649529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86B02D70-B699-646A-657B-7F2A0B3F76B6}"/>
              </a:ext>
            </a:extLst>
          </p:cNvPr>
          <p:cNvSpPr/>
          <p:nvPr/>
        </p:nvSpPr>
        <p:spPr>
          <a:xfrm>
            <a:off x="5114925" y="308089"/>
            <a:ext cx="1971676" cy="67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AA11442-E89A-123B-97E9-66693A43C70E}"/>
              </a:ext>
            </a:extLst>
          </p:cNvPr>
          <p:cNvSpPr txBox="1"/>
          <p:nvPr/>
        </p:nvSpPr>
        <p:spPr>
          <a:xfrm>
            <a:off x="3572263" y="336664"/>
            <a:ext cx="506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Huiswerk</a:t>
            </a:r>
          </a:p>
        </p:txBody>
      </p:sp>
    </p:spTree>
    <p:extLst>
      <p:ext uri="{BB962C8B-B14F-4D97-AF65-F5344CB8AC3E}">
        <p14:creationId xmlns:p14="http://schemas.microsoft.com/office/powerpoint/2010/main" val="158483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920x1080 Light Green Solid Color Background">
            <a:extLst>
              <a:ext uri="{FF2B5EF4-FFF2-40B4-BE49-F238E27FC236}">
                <a16:creationId xmlns:a16="http://schemas.microsoft.com/office/drawing/2014/main" id="{CB6ABB85-BA74-7CEC-3535-E6A13E083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5">
            <a:extLst>
              <a:ext uri="{FF2B5EF4-FFF2-40B4-BE49-F238E27FC236}">
                <a16:creationId xmlns:a16="http://schemas.microsoft.com/office/drawing/2014/main" id="{A3DD698C-EDA1-7B6A-DC29-F2DFF050D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5765" y="2715527"/>
            <a:ext cx="378764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Welkom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Uitleg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Zijn de leerdoelen gehaald?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Huiswerk 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14073D7-A85E-0055-9A4F-6482B8DF4839}"/>
              </a:ext>
            </a:extLst>
          </p:cNvPr>
          <p:cNvCxnSpPr>
            <a:cxnSpLocks/>
          </p:cNvCxnSpPr>
          <p:nvPr/>
        </p:nvCxnSpPr>
        <p:spPr>
          <a:xfrm>
            <a:off x="5815013" y="1544843"/>
            <a:ext cx="0" cy="36272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B8ED5C-E0BC-6FE1-9C04-062F9038AFA7}"/>
              </a:ext>
            </a:extLst>
          </p:cNvPr>
          <p:cNvSpPr txBox="1">
            <a:spLocks/>
          </p:cNvSpPr>
          <p:nvPr/>
        </p:nvSpPr>
        <p:spPr>
          <a:xfrm>
            <a:off x="1031745" y="2933898"/>
            <a:ext cx="4232275" cy="76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B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Wat gaan we doen?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0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20x1080 Light Green Solid Color Background">
            <a:extLst>
              <a:ext uri="{FF2B5EF4-FFF2-40B4-BE49-F238E27FC236}">
                <a16:creationId xmlns:a16="http://schemas.microsoft.com/office/drawing/2014/main" id="{7EA5B57E-ACAD-5331-7CD8-5F072E359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3444241-4A1B-0CB0-D41F-9C87A33A2E50}"/>
              </a:ext>
            </a:extLst>
          </p:cNvPr>
          <p:cNvSpPr/>
          <p:nvPr/>
        </p:nvSpPr>
        <p:spPr>
          <a:xfrm>
            <a:off x="0" y="1452563"/>
            <a:ext cx="1885950" cy="38973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>
              <a:solidFill>
                <a:schemeClr val="tx1"/>
              </a:solidFill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C6C21AE-5486-3F52-AF1C-C05E649B2CBD}"/>
              </a:ext>
            </a:extLst>
          </p:cNvPr>
          <p:cNvSpPr/>
          <p:nvPr/>
        </p:nvSpPr>
        <p:spPr>
          <a:xfrm>
            <a:off x="3435166" y="2656936"/>
            <a:ext cx="7632525" cy="11731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458911A-232B-3214-453E-9D52E7002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4" y="2805398"/>
            <a:ext cx="1819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en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/>
            <a:r>
              <a:rPr lang="nl-BE" altLang="en-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3.4 Schimmels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C90E8AD-B032-CC5B-FD4F-B26B2B9A46B3}"/>
              </a:ext>
            </a:extLst>
          </p:cNvPr>
          <p:cNvSpPr txBox="1"/>
          <p:nvPr/>
        </p:nvSpPr>
        <p:spPr>
          <a:xfrm>
            <a:off x="4735936" y="2863433"/>
            <a:ext cx="6806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latin typeface="+mj-lt"/>
              </a:rPr>
              <a:t>Je hebt geleerd…</a:t>
            </a:r>
          </a:p>
          <a:p>
            <a:pPr marL="342900" indent="-342900">
              <a:buAutoNum type="arabicPeriod"/>
            </a:pPr>
            <a:r>
              <a:rPr lang="nl-BE" sz="1600" dirty="0">
                <a:latin typeface="+mj-lt"/>
              </a:rPr>
              <a:t>Kenmerken te noemen van </a:t>
            </a:r>
            <a:r>
              <a:rPr lang="nl-BE" sz="1600" b="1" dirty="0">
                <a:latin typeface="+mj-lt"/>
              </a:rPr>
              <a:t>schimmels</a:t>
            </a:r>
            <a:r>
              <a:rPr lang="nl-BE" sz="1600" dirty="0">
                <a:latin typeface="+mj-lt"/>
              </a:rPr>
              <a:t>.</a:t>
            </a:r>
          </a:p>
          <a:p>
            <a:pPr marL="342900" indent="-342900">
              <a:buAutoNum type="arabicPeriod"/>
            </a:pPr>
            <a:r>
              <a:rPr lang="nl-BE" sz="1600" dirty="0">
                <a:latin typeface="+mj-lt"/>
              </a:rPr>
              <a:t>Voorbeelden te noemen van </a:t>
            </a:r>
            <a:r>
              <a:rPr lang="nl-BE" sz="1600" b="1" dirty="0">
                <a:latin typeface="+mj-lt"/>
              </a:rPr>
              <a:t>gevaren</a:t>
            </a:r>
            <a:r>
              <a:rPr lang="nl-BE" sz="1600" dirty="0">
                <a:latin typeface="+mj-lt"/>
              </a:rPr>
              <a:t> en </a:t>
            </a:r>
            <a:r>
              <a:rPr lang="nl-BE" sz="1600" b="1" dirty="0">
                <a:latin typeface="+mj-lt"/>
              </a:rPr>
              <a:t>toepassingen</a:t>
            </a:r>
            <a:r>
              <a:rPr lang="nl-BE" sz="1600" dirty="0">
                <a:latin typeface="+mj-lt"/>
              </a:rPr>
              <a:t> van schimmels.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6C5F4D-68CA-B4BF-DC88-EC334F4A1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61" y="2876159"/>
            <a:ext cx="805543" cy="80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34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920x1080 Light Green Solid Color Background">
            <a:extLst>
              <a:ext uri="{FF2B5EF4-FFF2-40B4-BE49-F238E27FC236}">
                <a16:creationId xmlns:a16="http://schemas.microsoft.com/office/drawing/2014/main" id="{D9AC3FEE-A7FE-C855-F1E6-069B691B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922519" y="273266"/>
            <a:ext cx="2331721" cy="67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6" y="319778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 </a:t>
            </a:r>
          </a:p>
        </p:txBody>
      </p:sp>
      <p:sp>
        <p:nvSpPr>
          <p:cNvPr id="2" name="Rechthoek: afgeronde hoeken 6">
            <a:extLst>
              <a:ext uri="{FF2B5EF4-FFF2-40B4-BE49-F238E27FC236}">
                <a16:creationId xmlns:a16="http://schemas.microsoft.com/office/drawing/2014/main" id="{DF82B691-020B-1D3C-DEAB-3EB3EBE344F7}"/>
              </a:ext>
            </a:extLst>
          </p:cNvPr>
          <p:cNvSpPr/>
          <p:nvPr/>
        </p:nvSpPr>
        <p:spPr>
          <a:xfrm>
            <a:off x="3283527" y="1981965"/>
            <a:ext cx="5517690" cy="14470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8">
            <a:extLst>
              <a:ext uri="{FF2B5EF4-FFF2-40B4-BE49-F238E27FC236}">
                <a16:creationId xmlns:a16="http://schemas.microsoft.com/office/drawing/2014/main" id="{50B8E900-25C9-42E6-9494-B1159CD4BF5A}"/>
              </a:ext>
            </a:extLst>
          </p:cNvPr>
          <p:cNvSpPr txBox="1"/>
          <p:nvPr/>
        </p:nvSpPr>
        <p:spPr>
          <a:xfrm>
            <a:off x="3438642" y="2131913"/>
            <a:ext cx="5362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Je leert…</a:t>
            </a:r>
          </a:p>
          <a:p>
            <a:pPr marL="342900" indent="-342900">
              <a:buAutoNum type="arabicPeriod"/>
            </a:pPr>
            <a:r>
              <a:rPr lang="nl-BE" dirty="0">
                <a:latin typeface="+mj-lt"/>
              </a:rPr>
              <a:t>Kenmerken van </a:t>
            </a:r>
            <a:r>
              <a:rPr lang="nl-BE" b="1" dirty="0">
                <a:latin typeface="+mj-lt"/>
              </a:rPr>
              <a:t>bacteriën</a:t>
            </a:r>
            <a:r>
              <a:rPr lang="nl-BE" dirty="0">
                <a:latin typeface="+mj-lt"/>
              </a:rPr>
              <a:t> te noemen.</a:t>
            </a:r>
          </a:p>
          <a:p>
            <a:pPr marL="342900" indent="-342900">
              <a:buAutoNum type="arabicPeriod"/>
            </a:pPr>
            <a:r>
              <a:rPr lang="nl-BE" dirty="0">
                <a:latin typeface="+mj-lt"/>
              </a:rPr>
              <a:t>Voorbeelden van </a:t>
            </a:r>
            <a:r>
              <a:rPr lang="nl-BE" b="1" dirty="0">
                <a:latin typeface="+mj-lt"/>
              </a:rPr>
              <a:t>gevaren</a:t>
            </a:r>
            <a:r>
              <a:rPr lang="nl-BE" dirty="0">
                <a:latin typeface="+mj-lt"/>
              </a:rPr>
              <a:t> en </a:t>
            </a:r>
            <a:r>
              <a:rPr lang="nl-BE" b="1" dirty="0">
                <a:latin typeface="+mj-lt"/>
              </a:rPr>
              <a:t>toepassingen</a:t>
            </a:r>
            <a:r>
              <a:rPr lang="nl-BE" dirty="0">
                <a:latin typeface="+mj-lt"/>
              </a:rPr>
              <a:t> van bacteriën te noemen.</a:t>
            </a:r>
          </a:p>
          <a:p>
            <a:br>
              <a:rPr lang="nl-NL" dirty="0"/>
            </a:b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253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920x1080 Light Green Solid Color Background">
            <a:extLst>
              <a:ext uri="{FF2B5EF4-FFF2-40B4-BE49-F238E27FC236}">
                <a16:creationId xmlns:a16="http://schemas.microsoft.com/office/drawing/2014/main" id="{515B2EE3-9E0A-7BB1-3FC9-759FDFE9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34" y="-1"/>
            <a:ext cx="12374466" cy="69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UT MICROBIOTA: commensal bacteria community which hosts us and lives with  us to modulate advantageously our health - EINUMM">
            <a:extLst>
              <a:ext uri="{FF2B5EF4-FFF2-40B4-BE49-F238E27FC236}">
                <a16:creationId xmlns:a16="http://schemas.microsoft.com/office/drawing/2014/main" id="{4273EA8C-B981-C649-079E-C011CC200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" t="4202" r="4460"/>
          <a:stretch/>
        </p:blipFill>
        <p:spPr bwMode="auto">
          <a:xfrm>
            <a:off x="5149621" y="5240864"/>
            <a:ext cx="1811889" cy="144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684036" y="308089"/>
            <a:ext cx="4823927" cy="67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581788" y="336664"/>
            <a:ext cx="506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Indeling van bacteriën</a:t>
            </a:r>
          </a:p>
        </p:txBody>
      </p:sp>
      <p:pic>
        <p:nvPicPr>
          <p:cNvPr id="11" name="Picture 2" descr="Domein (biologie) - Wikipedia">
            <a:extLst>
              <a:ext uri="{FF2B5EF4-FFF2-40B4-BE49-F238E27FC236}">
                <a16:creationId xmlns:a16="http://schemas.microsoft.com/office/drawing/2014/main" id="{AB2EB07D-323B-A940-FE15-FEF2CEA9C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8"/>
          <a:stretch/>
        </p:blipFill>
        <p:spPr bwMode="auto">
          <a:xfrm>
            <a:off x="512397" y="1215749"/>
            <a:ext cx="1811889" cy="400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9BF8EF4D-8F9B-8408-0145-67D5F93C9769}"/>
              </a:ext>
            </a:extLst>
          </p:cNvPr>
          <p:cNvSpPr txBox="1"/>
          <p:nvPr/>
        </p:nvSpPr>
        <p:spPr>
          <a:xfrm>
            <a:off x="512397" y="790506"/>
            <a:ext cx="2069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latin typeface="+mj-lt"/>
              </a:rPr>
              <a:t>Taxonomische boom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7BB9BD9A-EAF5-771E-E040-2D1EC3C21E29}"/>
              </a:ext>
            </a:extLst>
          </p:cNvPr>
          <p:cNvCxnSpPr>
            <a:cxnSpLocks/>
          </p:cNvCxnSpPr>
          <p:nvPr/>
        </p:nvCxnSpPr>
        <p:spPr>
          <a:xfrm>
            <a:off x="2268301" y="1520126"/>
            <a:ext cx="845289" cy="1651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1654C22F-BAB2-AA43-7A7B-91FE93531988}"/>
              </a:ext>
            </a:extLst>
          </p:cNvPr>
          <p:cNvSpPr txBox="1"/>
          <p:nvPr/>
        </p:nvSpPr>
        <p:spPr>
          <a:xfrm>
            <a:off x="3113590" y="1351387"/>
            <a:ext cx="136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Prokaryoten</a:t>
            </a:r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492885FC-2EEF-AE01-E427-2156C9F28D90}"/>
              </a:ext>
            </a:extLst>
          </p:cNvPr>
          <p:cNvCxnSpPr>
            <a:cxnSpLocks/>
          </p:cNvCxnSpPr>
          <p:nvPr/>
        </p:nvCxnSpPr>
        <p:spPr>
          <a:xfrm>
            <a:off x="2283198" y="1998134"/>
            <a:ext cx="845289" cy="1651"/>
          </a:xfrm>
          <a:prstGeom prst="straightConnector1">
            <a:avLst/>
          </a:prstGeom>
          <a:ln w="15875">
            <a:solidFill>
              <a:srgbClr val="78D8E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76C47B73-916F-F574-6224-7709A738A23D}"/>
              </a:ext>
            </a:extLst>
          </p:cNvPr>
          <p:cNvSpPr txBox="1"/>
          <p:nvPr/>
        </p:nvSpPr>
        <p:spPr>
          <a:xfrm>
            <a:off x="3128487" y="1829394"/>
            <a:ext cx="255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00B0F0"/>
                </a:solidFill>
                <a:latin typeface="+mj-lt"/>
              </a:rPr>
              <a:t>Bacteriën</a:t>
            </a: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74E78F56-B552-9A35-E509-F3C018B66258}"/>
              </a:ext>
            </a:extLst>
          </p:cNvPr>
          <p:cNvCxnSpPr>
            <a:cxnSpLocks/>
          </p:cNvCxnSpPr>
          <p:nvPr/>
        </p:nvCxnSpPr>
        <p:spPr>
          <a:xfrm flipV="1">
            <a:off x="2292422" y="2482376"/>
            <a:ext cx="821168" cy="6561"/>
          </a:xfrm>
          <a:prstGeom prst="straightConnector1">
            <a:avLst/>
          </a:prstGeom>
          <a:ln w="15875">
            <a:solidFill>
              <a:srgbClr val="7AECA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9138D1CC-BED3-FD8F-A18C-3E775E2F0989}"/>
              </a:ext>
            </a:extLst>
          </p:cNvPr>
          <p:cNvSpPr txBox="1"/>
          <p:nvPr/>
        </p:nvSpPr>
        <p:spPr>
          <a:xfrm>
            <a:off x="3128487" y="2286674"/>
            <a:ext cx="808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7AECAB"/>
                </a:solidFill>
                <a:latin typeface="+mj-lt"/>
              </a:rPr>
              <a:t>Firmicutes	      &amp;         Proteobacteria	&amp;          ….</a:t>
            </a:r>
            <a:r>
              <a:rPr lang="nl-BE" dirty="0">
                <a:solidFill>
                  <a:srgbClr val="7AECAB"/>
                </a:solidFill>
                <a:latin typeface="+mj-lt"/>
              </a:rPr>
              <a:t>	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5B6AF196-ABF8-D17A-BB58-AF40355D28F6}"/>
              </a:ext>
            </a:extLst>
          </p:cNvPr>
          <p:cNvCxnSpPr>
            <a:cxnSpLocks/>
          </p:cNvCxnSpPr>
          <p:nvPr/>
        </p:nvCxnSpPr>
        <p:spPr>
          <a:xfrm>
            <a:off x="3796496" y="2696515"/>
            <a:ext cx="0" cy="189598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DBDB5540-EB0F-A4BF-EEA6-8B651D57C1CC}"/>
              </a:ext>
            </a:extLst>
          </p:cNvPr>
          <p:cNvCxnSpPr>
            <a:cxnSpLocks/>
          </p:cNvCxnSpPr>
          <p:nvPr/>
        </p:nvCxnSpPr>
        <p:spPr>
          <a:xfrm flipH="1">
            <a:off x="5831633" y="2713956"/>
            <a:ext cx="691431" cy="187854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9BB5D7AF-2E40-6F36-2F88-E6B0B62CC7F8}"/>
              </a:ext>
            </a:extLst>
          </p:cNvPr>
          <p:cNvCxnSpPr>
            <a:cxnSpLocks/>
          </p:cNvCxnSpPr>
          <p:nvPr/>
        </p:nvCxnSpPr>
        <p:spPr>
          <a:xfrm>
            <a:off x="2268301" y="5003477"/>
            <a:ext cx="860186" cy="0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D7078FF7-ECA3-143D-2898-8F780398FE03}"/>
              </a:ext>
            </a:extLst>
          </p:cNvPr>
          <p:cNvSpPr txBox="1"/>
          <p:nvPr/>
        </p:nvSpPr>
        <p:spPr>
          <a:xfrm>
            <a:off x="3207996" y="4797780"/>
            <a:ext cx="633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Staphylococcus	       E. coli</a:t>
            </a:r>
            <a:r>
              <a:rPr lang="nl-BE" dirty="0">
                <a:solidFill>
                  <a:srgbClr val="7AECAB"/>
                </a:solidFill>
                <a:latin typeface="+mj-lt"/>
              </a:rPr>
              <a:t>		              </a:t>
            </a:r>
            <a:r>
              <a:rPr lang="nl-BE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Salmonella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9ECE3400-3CEB-9817-E883-79757296C2C7}"/>
              </a:ext>
            </a:extLst>
          </p:cNvPr>
          <p:cNvCxnSpPr>
            <a:cxnSpLocks/>
          </p:cNvCxnSpPr>
          <p:nvPr/>
        </p:nvCxnSpPr>
        <p:spPr>
          <a:xfrm>
            <a:off x="7115213" y="2713956"/>
            <a:ext cx="909114" cy="187854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USDA proposes new regulations to get rid of salmonella in chicken">
            <a:extLst>
              <a:ext uri="{FF2B5EF4-FFF2-40B4-BE49-F238E27FC236}">
                <a16:creationId xmlns:a16="http://schemas.microsoft.com/office/drawing/2014/main" id="{620554E3-C77D-6E13-F17C-4C253E22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84" y="5277461"/>
            <a:ext cx="2027991" cy="135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7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920x1080 Light Green Solid Color Background">
            <a:extLst>
              <a:ext uri="{FF2B5EF4-FFF2-40B4-BE49-F238E27FC236}">
                <a16:creationId xmlns:a16="http://schemas.microsoft.com/office/drawing/2014/main" id="{D9AC3FEE-A7FE-C855-F1E6-069B691B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8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22C457-35AF-B39A-B260-ED8CBE47C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1"/>
          <a:stretch/>
        </p:blipFill>
        <p:spPr bwMode="auto">
          <a:xfrm>
            <a:off x="8413890" y="492934"/>
            <a:ext cx="3669254" cy="32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A108F38-63E2-57EE-E853-A46EECA3E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18" y="487342"/>
            <a:ext cx="4391185" cy="32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925BB25-2C31-EC68-D656-8DAD48D67173}"/>
              </a:ext>
            </a:extLst>
          </p:cNvPr>
          <p:cNvSpPr txBox="1"/>
          <p:nvPr/>
        </p:nvSpPr>
        <p:spPr>
          <a:xfrm>
            <a:off x="5300496" y="115214"/>
            <a:ext cx="319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i="1" dirty="0"/>
              <a:t>Lichtmicroscoop</a:t>
            </a:r>
            <a:r>
              <a:rPr lang="en-US" i="1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D85CBA5-B4E1-CCD3-3EE4-0AF05B1EB50E}"/>
              </a:ext>
            </a:extLst>
          </p:cNvPr>
          <p:cNvSpPr txBox="1"/>
          <p:nvPr/>
        </p:nvSpPr>
        <p:spPr>
          <a:xfrm>
            <a:off x="7844722" y="118010"/>
            <a:ext cx="319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i="1" dirty="0"/>
              <a:t>Elektronenmicroscoop</a:t>
            </a:r>
            <a:r>
              <a:rPr lang="en-US" i="1" dirty="0"/>
              <a:t> </a:t>
            </a:r>
          </a:p>
        </p:txBody>
      </p:sp>
      <p:pic>
        <p:nvPicPr>
          <p:cNvPr id="1030" name="Picture 6" descr="Het leven van een bacterie | Natuurwijzer">
            <a:extLst>
              <a:ext uri="{FF2B5EF4-FFF2-40B4-BE49-F238E27FC236}">
                <a16:creationId xmlns:a16="http://schemas.microsoft.com/office/drawing/2014/main" id="{9F6C236F-F5E7-F31D-CC69-344B69A6F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9" y="3293706"/>
            <a:ext cx="3929937" cy="323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768A162-D4F2-AF59-91D8-AF154EFD2F4A}"/>
              </a:ext>
            </a:extLst>
          </p:cNvPr>
          <p:cNvCxnSpPr/>
          <p:nvPr/>
        </p:nvCxnSpPr>
        <p:spPr>
          <a:xfrm flipH="1">
            <a:off x="3159331" y="2472612"/>
            <a:ext cx="618780" cy="821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67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et leven van een bacterie | Natuurwijzer">
            <a:extLst>
              <a:ext uri="{FF2B5EF4-FFF2-40B4-BE49-F238E27FC236}">
                <a16:creationId xmlns:a16="http://schemas.microsoft.com/office/drawing/2014/main" id="{6F84DD22-866B-AFEE-AD0C-5D3D712C0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88" y="1319146"/>
            <a:ext cx="5070903" cy="42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1920x1080 Light Green Solid Color Background">
            <a:extLst>
              <a:ext uri="{FF2B5EF4-FFF2-40B4-BE49-F238E27FC236}">
                <a16:creationId xmlns:a16="http://schemas.microsoft.com/office/drawing/2014/main" id="{515B2EE3-9E0A-7BB1-3FC9-759FDFE9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581788" y="308089"/>
            <a:ext cx="5066522" cy="67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581788" y="336664"/>
            <a:ext cx="506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Celkenmerken van bacteriën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F7B703CF-469E-9D64-8971-C68D92CFE86C}"/>
              </a:ext>
            </a:extLst>
          </p:cNvPr>
          <p:cNvSpPr txBox="1"/>
          <p:nvPr/>
        </p:nvSpPr>
        <p:spPr>
          <a:xfrm>
            <a:off x="384448" y="1438935"/>
            <a:ext cx="520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Zijn bacteriën eencellig / eencellig of meercellig?</a:t>
            </a:r>
            <a:endParaRPr lang="nl-BE" i="1" dirty="0">
              <a:latin typeface="+mj-lt"/>
            </a:endParaRP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87689785-7026-4195-F1D3-14A274C0C02B}"/>
              </a:ext>
            </a:extLst>
          </p:cNvPr>
          <p:cNvSpPr/>
          <p:nvPr/>
        </p:nvSpPr>
        <p:spPr>
          <a:xfrm>
            <a:off x="1740989" y="1373745"/>
            <a:ext cx="907051" cy="527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9DF9167-890F-0D74-0025-87536496ADED}"/>
              </a:ext>
            </a:extLst>
          </p:cNvPr>
          <p:cNvSpPr txBox="1"/>
          <p:nvPr/>
        </p:nvSpPr>
        <p:spPr>
          <a:xfrm>
            <a:off x="384448" y="2221874"/>
            <a:ext cx="579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Wat valt jullie nog als je een bacteriële cel vergelijkt met een eucaryotische cel?</a:t>
            </a:r>
            <a:endParaRPr lang="nl-BE" i="1" dirty="0">
              <a:latin typeface="+mj-lt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DA7505A-9D79-CB45-2DB1-D20B9CBDDD99}"/>
              </a:ext>
            </a:extLst>
          </p:cNvPr>
          <p:cNvSpPr txBox="1"/>
          <p:nvPr/>
        </p:nvSpPr>
        <p:spPr>
          <a:xfrm>
            <a:off x="393506" y="2812500"/>
            <a:ext cx="579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0000"/>
                </a:solidFill>
                <a:latin typeface="+mj-lt"/>
              </a:rPr>
              <a:t>Geen celkern / Chromosomen (DNA) vrij in cel</a:t>
            </a:r>
          </a:p>
        </p:txBody>
      </p:sp>
    </p:spTree>
    <p:extLst>
      <p:ext uri="{BB962C8B-B14F-4D97-AF65-F5344CB8AC3E}">
        <p14:creationId xmlns:p14="http://schemas.microsoft.com/office/powerpoint/2010/main" val="50817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920x1080 Light Green Solid Color Background">
            <a:extLst>
              <a:ext uri="{FF2B5EF4-FFF2-40B4-BE49-F238E27FC236}">
                <a16:creationId xmlns:a16="http://schemas.microsoft.com/office/drawing/2014/main" id="{515B2EE3-9E0A-7BB1-3FC9-759FDFE9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833257" y="308089"/>
            <a:ext cx="2575250" cy="67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581788" y="336664"/>
            <a:ext cx="506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Voortplanting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1C7E12D-C397-D1CA-66D7-3C9914A3098F}"/>
              </a:ext>
            </a:extLst>
          </p:cNvPr>
          <p:cNvSpPr txBox="1"/>
          <p:nvPr/>
        </p:nvSpPr>
        <p:spPr>
          <a:xfrm>
            <a:off x="759680" y="1322553"/>
            <a:ext cx="5575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latin typeface="+mj-lt"/>
              </a:rPr>
              <a:t>Bacteriële voortplanting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5548306-6630-806A-56D6-541FBCC95B1B}"/>
              </a:ext>
            </a:extLst>
          </p:cNvPr>
          <p:cNvSpPr txBox="1"/>
          <p:nvPr/>
        </p:nvSpPr>
        <p:spPr>
          <a:xfrm>
            <a:off x="1935608" y="1752030"/>
            <a:ext cx="4708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latin typeface="+mj-lt"/>
              </a:rPr>
              <a:t>Voortplanting gebeurd d.m.v. </a:t>
            </a:r>
            <a:r>
              <a:rPr lang="nl-BE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deling</a:t>
            </a:r>
            <a:endParaRPr lang="nl-BE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074" name="Picture 2" descr="Bacterial Growth GIF | Gfycat">
            <a:extLst>
              <a:ext uri="{FF2B5EF4-FFF2-40B4-BE49-F238E27FC236}">
                <a16:creationId xmlns:a16="http://schemas.microsoft.com/office/drawing/2014/main" id="{AAF7999F-99BB-E94D-B328-A01B560BF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46" y="2317947"/>
            <a:ext cx="5318254" cy="39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5E4F8D6-6F9F-4606-3565-BE8636E4C0FE}"/>
              </a:ext>
            </a:extLst>
          </p:cNvPr>
          <p:cNvSpPr txBox="1"/>
          <p:nvPr/>
        </p:nvSpPr>
        <p:spPr>
          <a:xfrm>
            <a:off x="6394110" y="2229110"/>
            <a:ext cx="57978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Onder gunstige omstandigheden kan de Cholera bacterie zich elke 30 minuten delen.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Wat zullen voor bacteriën gunstige omstandigheden zijn?</a:t>
            </a:r>
            <a:br>
              <a:rPr lang="nl-BE" i="1" dirty="0">
                <a:latin typeface="+mj-lt"/>
              </a:rPr>
            </a:br>
            <a:br>
              <a:rPr lang="nl-BE" i="1" dirty="0">
                <a:latin typeface="+mj-lt"/>
              </a:rPr>
            </a:br>
            <a:br>
              <a:rPr lang="nl-BE" i="1" dirty="0">
                <a:latin typeface="+mj-lt"/>
              </a:rPr>
            </a:br>
            <a:br>
              <a:rPr lang="nl-BE" i="1" dirty="0">
                <a:latin typeface="+mj-lt"/>
              </a:rPr>
            </a:br>
            <a:br>
              <a:rPr lang="nl-BE" i="1" dirty="0">
                <a:latin typeface="+mj-lt"/>
              </a:rPr>
            </a:br>
            <a:br>
              <a:rPr lang="nl-BE" i="1" dirty="0">
                <a:latin typeface="+mj-lt"/>
              </a:rPr>
            </a:br>
            <a:r>
              <a:rPr lang="nl-BE" i="1" dirty="0">
                <a:latin typeface="+mj-lt"/>
              </a:rPr>
              <a:t>Als één enkele bacterie zich onder gunstige omstandigheden deelt, hoeveel bacteriën zullen er na 2 uur zijn ontstaan?</a:t>
            </a:r>
            <a:br>
              <a:rPr lang="nl-BE" i="1" dirty="0">
                <a:latin typeface="+mj-lt"/>
              </a:rPr>
            </a:br>
            <a:br>
              <a:rPr lang="nl-BE" i="1" dirty="0">
                <a:latin typeface="+mj-lt"/>
              </a:rPr>
            </a:br>
            <a:br>
              <a:rPr lang="nl-BE" i="1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endParaRPr lang="nl-BE" i="1" dirty="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AFBE842-244C-BDE5-BF2C-4057DEF6A687}"/>
              </a:ext>
            </a:extLst>
          </p:cNvPr>
          <p:cNvSpPr txBox="1"/>
          <p:nvPr/>
        </p:nvSpPr>
        <p:spPr>
          <a:xfrm>
            <a:off x="6394110" y="3383770"/>
            <a:ext cx="5797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  <a:latin typeface="+mj-lt"/>
              </a:rPr>
              <a:t>- Warm</a:t>
            </a:r>
            <a:br>
              <a:rPr lang="nl-BE" dirty="0">
                <a:solidFill>
                  <a:srgbClr val="FF0000"/>
                </a:solidFill>
                <a:latin typeface="+mj-lt"/>
              </a:rPr>
            </a:br>
            <a:r>
              <a:rPr lang="nl-BE" dirty="0">
                <a:solidFill>
                  <a:srgbClr val="FF0000"/>
                </a:solidFill>
                <a:latin typeface="+mj-lt"/>
              </a:rPr>
              <a:t>- Vochtig</a:t>
            </a:r>
            <a:br>
              <a:rPr lang="nl-BE" dirty="0">
                <a:solidFill>
                  <a:srgbClr val="FF0000"/>
                </a:solidFill>
                <a:latin typeface="+mj-lt"/>
              </a:rPr>
            </a:br>
            <a:r>
              <a:rPr lang="nl-BE" dirty="0">
                <a:solidFill>
                  <a:srgbClr val="FF0000"/>
                </a:solidFill>
                <a:latin typeface="+mj-lt"/>
              </a:rPr>
              <a:t>- Voedsel (vaak dode organismen)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F25C97E-E88F-AEF0-78E5-6E12DF19BD78}"/>
              </a:ext>
            </a:extLst>
          </p:cNvPr>
          <p:cNvSpPr txBox="1"/>
          <p:nvPr/>
        </p:nvSpPr>
        <p:spPr>
          <a:xfrm>
            <a:off x="6394110" y="5334342"/>
            <a:ext cx="5797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  <a:latin typeface="+mj-lt"/>
              </a:rPr>
              <a:t>- Na 0.5 uur (2 bacteriën)</a:t>
            </a:r>
            <a:br>
              <a:rPr lang="nl-BE" dirty="0">
                <a:solidFill>
                  <a:srgbClr val="FF0000"/>
                </a:solidFill>
                <a:latin typeface="+mj-lt"/>
              </a:rPr>
            </a:br>
            <a:r>
              <a:rPr lang="nl-BE" dirty="0">
                <a:solidFill>
                  <a:srgbClr val="FF0000"/>
                </a:solidFill>
                <a:latin typeface="+mj-lt"/>
              </a:rPr>
              <a:t>- Na 1 uur (4 bacteriën)</a:t>
            </a:r>
            <a:br>
              <a:rPr lang="nl-BE" dirty="0">
                <a:solidFill>
                  <a:srgbClr val="FF0000"/>
                </a:solidFill>
                <a:latin typeface="+mj-lt"/>
              </a:rPr>
            </a:br>
            <a:r>
              <a:rPr lang="nl-BE" dirty="0">
                <a:solidFill>
                  <a:srgbClr val="FF0000"/>
                </a:solidFill>
                <a:latin typeface="+mj-lt"/>
              </a:rPr>
              <a:t>- Na 1.5  uur (8 bacteriën)</a:t>
            </a:r>
            <a:br>
              <a:rPr lang="nl-BE" dirty="0">
                <a:solidFill>
                  <a:srgbClr val="FF0000"/>
                </a:solidFill>
                <a:latin typeface="+mj-lt"/>
              </a:rPr>
            </a:br>
            <a:r>
              <a:rPr lang="nl-BE" dirty="0">
                <a:solidFill>
                  <a:srgbClr val="FF0000"/>
                </a:solidFill>
                <a:latin typeface="+mj-lt"/>
              </a:rPr>
              <a:t>- Na 2 uur ( 16 bacteriën)</a:t>
            </a:r>
          </a:p>
        </p:txBody>
      </p:sp>
    </p:spTree>
    <p:extLst>
      <p:ext uri="{BB962C8B-B14F-4D97-AF65-F5344CB8AC3E}">
        <p14:creationId xmlns:p14="http://schemas.microsoft.com/office/powerpoint/2010/main" val="32526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mple 3 step plan to be more positive">
            <a:extLst>
              <a:ext uri="{FF2B5EF4-FFF2-40B4-BE49-F238E27FC236}">
                <a16:creationId xmlns:a16="http://schemas.microsoft.com/office/drawing/2014/main" id="{1E91437B-16CC-8D66-CC1D-290004F21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172" y="1650689"/>
            <a:ext cx="4322903" cy="254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1920x1080 Light Green Solid Color Background">
            <a:extLst>
              <a:ext uri="{FF2B5EF4-FFF2-40B4-BE49-F238E27FC236}">
                <a16:creationId xmlns:a16="http://schemas.microsoft.com/office/drawing/2014/main" id="{515B2EE3-9E0A-7BB1-3FC9-759FDFE9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114800" y="308089"/>
            <a:ext cx="4057649" cy="67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159AB-17D4-BC68-4138-5872084AF1D8}"/>
              </a:ext>
            </a:extLst>
          </p:cNvPr>
          <p:cNvSpPr txBox="1"/>
          <p:nvPr/>
        </p:nvSpPr>
        <p:spPr>
          <a:xfrm>
            <a:off x="3581788" y="336664"/>
            <a:ext cx="506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Ongunstige bacteriën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7E0BF76-9063-69B3-A74C-017C781B0516}"/>
              </a:ext>
            </a:extLst>
          </p:cNvPr>
          <p:cNvSpPr txBox="1"/>
          <p:nvPr/>
        </p:nvSpPr>
        <p:spPr>
          <a:xfrm>
            <a:off x="4409932" y="1312135"/>
            <a:ext cx="4708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latin typeface="+mj-lt"/>
              </a:rPr>
              <a:t>Veroorzaken verschillende </a:t>
            </a:r>
            <a:r>
              <a:rPr lang="nl-BE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ziektes</a:t>
            </a:r>
            <a:r>
              <a:rPr lang="nl-BE" sz="1600" b="1" dirty="0">
                <a:latin typeface="+mj-lt"/>
              </a:rPr>
              <a:t> zoals..</a:t>
            </a:r>
            <a:endParaRPr lang="nl-BE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5FA4F5A-90B8-7D82-F669-C621A4EE7117}"/>
              </a:ext>
            </a:extLst>
          </p:cNvPr>
          <p:cNvSpPr txBox="1"/>
          <p:nvPr/>
        </p:nvSpPr>
        <p:spPr>
          <a:xfrm>
            <a:off x="997331" y="4403403"/>
            <a:ext cx="187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+mj-lt"/>
              </a:rPr>
              <a:t>Tuberculose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AD8B8FC-5EDA-07E4-DCBF-DB7FF2B2E4BC}"/>
              </a:ext>
            </a:extLst>
          </p:cNvPr>
          <p:cNvSpPr txBox="1"/>
          <p:nvPr/>
        </p:nvSpPr>
        <p:spPr>
          <a:xfrm>
            <a:off x="2870523" y="5774491"/>
            <a:ext cx="187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>
                <a:latin typeface="+mj-lt"/>
              </a:rPr>
              <a:t>Salmonellose</a:t>
            </a:r>
            <a:endParaRPr lang="nl-BE" sz="2400" dirty="0">
              <a:latin typeface="+mj-lt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F35DA1E-F8EC-303B-2EC8-83C84ADF6EA1}"/>
              </a:ext>
            </a:extLst>
          </p:cNvPr>
          <p:cNvSpPr txBox="1"/>
          <p:nvPr/>
        </p:nvSpPr>
        <p:spPr>
          <a:xfrm>
            <a:off x="6431883" y="4634235"/>
            <a:ext cx="187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+mj-lt"/>
              </a:rPr>
              <a:t>Cholera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B00CE8D-1B2B-C2FA-C2C3-013217368EE4}"/>
              </a:ext>
            </a:extLst>
          </p:cNvPr>
          <p:cNvSpPr txBox="1"/>
          <p:nvPr/>
        </p:nvSpPr>
        <p:spPr>
          <a:xfrm>
            <a:off x="8648310" y="5545865"/>
            <a:ext cx="251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+mj-lt"/>
              </a:rPr>
              <a:t>Urineweginfecties</a:t>
            </a:r>
          </a:p>
        </p:txBody>
      </p:sp>
    </p:spTree>
    <p:extLst>
      <p:ext uri="{BB962C8B-B14F-4D97-AF65-F5344CB8AC3E}">
        <p14:creationId xmlns:p14="http://schemas.microsoft.com/office/powerpoint/2010/main" val="19244396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312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Bacteriën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celkern en celdeling </dc:title>
  <dc:creator>mike baets</dc:creator>
  <cp:lastModifiedBy>Mike baets</cp:lastModifiedBy>
  <cp:revision>96</cp:revision>
  <dcterms:created xsi:type="dcterms:W3CDTF">2022-12-08T13:49:26Z</dcterms:created>
  <dcterms:modified xsi:type="dcterms:W3CDTF">2024-11-24T13:49:07Z</dcterms:modified>
</cp:coreProperties>
</file>