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258" r:id="rId3"/>
    <p:sldId id="366" r:id="rId4"/>
    <p:sldId id="375" r:id="rId5"/>
    <p:sldId id="376" r:id="rId6"/>
    <p:sldId id="377" r:id="rId7"/>
    <p:sldId id="378" r:id="rId8"/>
    <p:sldId id="379" r:id="rId9"/>
    <p:sldId id="380" r:id="rId10"/>
    <p:sldId id="358" r:id="rId11"/>
    <p:sldId id="367" r:id="rId12"/>
    <p:sldId id="374" r:id="rId13"/>
    <p:sldId id="30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73F8F-72F7-4540-93D8-F9046953BBFD}" v="74" dt="2024-02-06T19:35:11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CBC4CBE4-7968-4A2A-A587-1A27DAA83927}"/>
    <pc:docChg chg="undo custSel addSld delSld modSld sldOrd">
      <pc:chgData name="Mike baets" userId="caef94e2b387531d" providerId="LiveId" clId="{CBC4CBE4-7968-4A2A-A587-1A27DAA83927}" dt="2023-11-04T15:55:55.459" v="606" actId="47"/>
      <pc:docMkLst>
        <pc:docMk/>
      </pc:docMkLst>
      <pc:sldChg chg="addSp delSp modSp del mod setBg setClrOvrMap">
        <pc:chgData name="Mike baets" userId="caef94e2b387531d" providerId="LiveId" clId="{CBC4CBE4-7968-4A2A-A587-1A27DAA83927}" dt="2023-09-27T13:06:48.596" v="573" actId="47"/>
        <pc:sldMkLst>
          <pc:docMk/>
          <pc:sldMk cId="3465636841" sldId="256"/>
        </pc:sldMkLst>
        <pc:spChg chg="del mod ord">
          <ac:chgData name="Mike baets" userId="caef94e2b387531d" providerId="LiveId" clId="{CBC4CBE4-7968-4A2A-A587-1A27DAA83927}" dt="2023-09-27T13:06:46.327" v="572" actId="478"/>
          <ac:spMkLst>
            <pc:docMk/>
            <pc:sldMk cId="3465636841" sldId="256"/>
            <ac:spMk id="3" creationId="{2BA0A9C4-DA80-966E-7625-679A1569AA29}"/>
          </ac:spMkLst>
        </pc:spChg>
        <pc:spChg chg="add mod">
          <ac:chgData name="Mike baets" userId="caef94e2b387531d" providerId="LiveId" clId="{CBC4CBE4-7968-4A2A-A587-1A27DAA83927}" dt="2023-09-27T13:06:43.690" v="571" actId="478"/>
          <ac:spMkLst>
            <pc:docMk/>
            <pc:sldMk cId="3465636841" sldId="256"/>
            <ac:spMk id="4" creationId="{346AFB75-2250-A3E4-713C-16245788852E}"/>
          </ac:spMkLst>
        </pc:spChg>
        <pc:spChg chg="del mod ord">
          <ac:chgData name="Mike baets" userId="caef94e2b387531d" providerId="LiveId" clId="{CBC4CBE4-7968-4A2A-A587-1A27DAA83927}" dt="2023-09-27T13:06:43.690" v="571" actId="478"/>
          <ac:spMkLst>
            <pc:docMk/>
            <pc:sldMk cId="3465636841" sldId="256"/>
            <ac:spMk id="5" creationId="{2D153E62-93ED-DEA7-E18D-4324478D4AC5}"/>
          </ac:spMkLst>
        </pc:spChg>
        <pc:spChg chg="add mod">
          <ac:chgData name="Mike baets" userId="caef94e2b387531d" providerId="LiveId" clId="{CBC4CBE4-7968-4A2A-A587-1A27DAA83927}" dt="2023-09-27T13:06:46.327" v="572" actId="478"/>
          <ac:spMkLst>
            <pc:docMk/>
            <pc:sldMk cId="3465636841" sldId="256"/>
            <ac:spMk id="7" creationId="{CC1BC0E0-7AC6-C008-E9B5-467A18B0C4DF}"/>
          </ac:spMkLst>
        </pc:spChg>
        <pc:spChg chg="add">
          <ac:chgData name="Mike baets" userId="caef94e2b387531d" providerId="LiveId" clId="{CBC4CBE4-7968-4A2A-A587-1A27DAA83927}" dt="2023-09-27T12:35:39.468" v="1" actId="26606"/>
          <ac:spMkLst>
            <pc:docMk/>
            <pc:sldMk cId="3465636841" sldId="256"/>
            <ac:spMk id="1031" creationId="{71B2258F-86CA-4D4D-8270-BC05FCDEBFB3}"/>
          </ac:spMkLst>
        </pc:spChg>
        <pc:picChg chg="add del mod">
          <ac:chgData name="Mike baets" userId="caef94e2b387531d" providerId="LiveId" clId="{CBC4CBE4-7968-4A2A-A587-1A27DAA83927}" dt="2023-09-27T13:06:39.219" v="570" actId="478"/>
          <ac:picMkLst>
            <pc:docMk/>
            <pc:sldMk cId="3465636841" sldId="256"/>
            <ac:picMk id="1026" creationId="{41F3D8AC-A208-C11A-FC71-B40AAA83C73C}"/>
          </ac:picMkLst>
        </pc:picChg>
      </pc:sldChg>
      <pc:sldChg chg="modSp mod">
        <pc:chgData name="Mike baets" userId="caef94e2b387531d" providerId="LiveId" clId="{CBC4CBE4-7968-4A2A-A587-1A27DAA83927}" dt="2023-11-02T11:04:39.923" v="605" actId="20577"/>
        <pc:sldMkLst>
          <pc:docMk/>
          <pc:sldMk cId="1719702643" sldId="258"/>
        </pc:sldMkLst>
        <pc:spChg chg="mod">
          <ac:chgData name="Mike baets" userId="caef94e2b387531d" providerId="LiveId" clId="{CBC4CBE4-7968-4A2A-A587-1A27DAA83927}" dt="2023-11-02T11:04:39.923" v="605" actId="20577"/>
          <ac:spMkLst>
            <pc:docMk/>
            <pc:sldMk cId="1719702643" sldId="258"/>
            <ac:spMk id="7" creationId="{A3DD698C-EDA1-7B6A-DC29-F2DFF050D14A}"/>
          </ac:spMkLst>
        </pc:spChg>
      </pc:sldChg>
      <pc:sldChg chg="delSp modSp del mod ord">
        <pc:chgData name="Mike baets" userId="caef94e2b387531d" providerId="LiveId" clId="{CBC4CBE4-7968-4A2A-A587-1A27DAA83927}" dt="2023-10-19T11:35:31.008" v="596" actId="20577"/>
        <pc:sldMkLst>
          <pc:docMk/>
          <pc:sldMk cId="2275258767" sldId="260"/>
        </pc:sldMkLst>
        <pc:spChg chg="mod">
          <ac:chgData name="Mike baets" userId="caef94e2b387531d" providerId="LiveId" clId="{CBC4CBE4-7968-4A2A-A587-1A27DAA83927}" dt="2023-10-19T11:35:31.008" v="596" actId="20577"/>
          <ac:spMkLst>
            <pc:docMk/>
            <pc:sldMk cId="2275258767" sldId="260"/>
            <ac:spMk id="6" creationId="{F458911A-232B-3214-453E-9D52E7002CD9}"/>
          </ac:spMkLst>
        </pc:spChg>
        <pc:picChg chg="del">
          <ac:chgData name="Mike baets" userId="caef94e2b387531d" providerId="LiveId" clId="{CBC4CBE4-7968-4A2A-A587-1A27DAA83927}" dt="2023-10-19T11:35:22.739" v="594" actId="478"/>
          <ac:picMkLst>
            <pc:docMk/>
            <pc:sldMk cId="2275258767" sldId="260"/>
            <ac:picMk id="3074" creationId="{03D53E2D-7632-DC41-1140-32B6B9AF5F88}"/>
          </ac:picMkLst>
        </pc:picChg>
      </pc:sldChg>
      <pc:sldChg chg="add del">
        <pc:chgData name="Mike baets" userId="caef94e2b387531d" providerId="LiveId" clId="{CBC4CBE4-7968-4A2A-A587-1A27DAA83927}" dt="2023-09-27T12:38:21.421" v="228" actId="47"/>
        <pc:sldMkLst>
          <pc:docMk/>
          <pc:sldMk cId="1584836270" sldId="308"/>
        </pc:sldMkLst>
      </pc:sldChg>
      <pc:sldChg chg="addSp delSp modSp mod modAnim">
        <pc:chgData name="Mike baets" userId="caef94e2b387531d" providerId="LiveId" clId="{CBC4CBE4-7968-4A2A-A587-1A27DAA83927}" dt="2023-09-27T13:07:30.967" v="589" actId="20577"/>
        <pc:sldMkLst>
          <pc:docMk/>
          <pc:sldMk cId="4026797248" sldId="358"/>
        </pc:sldMkLst>
        <pc:spChg chg="del mod">
          <ac:chgData name="Mike baets" userId="caef94e2b387531d" providerId="LiveId" clId="{CBC4CBE4-7968-4A2A-A587-1A27DAA83927}" dt="2023-09-27T13:07:03.116" v="577" actId="478"/>
          <ac:spMkLst>
            <pc:docMk/>
            <pc:sldMk cId="4026797248" sldId="358"/>
            <ac:spMk id="3" creationId="{101B3240-A0BF-7A9E-596D-F0C3B5729317}"/>
          </ac:spMkLst>
        </pc:spChg>
        <pc:spChg chg="add del mod">
          <ac:chgData name="Mike baets" userId="caef94e2b387531d" providerId="LiveId" clId="{CBC4CBE4-7968-4A2A-A587-1A27DAA83927}" dt="2023-09-27T13:07:03.116" v="577" actId="478"/>
          <ac:spMkLst>
            <pc:docMk/>
            <pc:sldMk cId="4026797248" sldId="358"/>
            <ac:spMk id="4" creationId="{4E42A6F6-A00F-AE63-8295-F72D0932FB9F}"/>
          </ac:spMkLst>
        </pc:spChg>
        <pc:spChg chg="mod">
          <ac:chgData name="Mike baets" userId="caef94e2b387531d" providerId="LiveId" clId="{CBC4CBE4-7968-4A2A-A587-1A27DAA83927}" dt="2023-09-27T13:07:30.967" v="589" actId="20577"/>
          <ac:spMkLst>
            <pc:docMk/>
            <pc:sldMk cId="4026797248" sldId="358"/>
            <ac:spMk id="6" creationId="{3DD47542-9CD8-896E-A0E1-642E69F8F4D3}"/>
          </ac:spMkLst>
        </pc:spChg>
        <pc:spChg chg="add mod">
          <ac:chgData name="Mike baets" userId="caef94e2b387531d" providerId="LiveId" clId="{CBC4CBE4-7968-4A2A-A587-1A27DAA83927}" dt="2023-09-27T13:07:03.116" v="577" actId="478"/>
          <ac:spMkLst>
            <pc:docMk/>
            <pc:sldMk cId="4026797248" sldId="358"/>
            <ac:spMk id="7" creationId="{9F7EA255-9D47-BFA2-28F7-4AEBE9DB20C0}"/>
          </ac:spMkLst>
        </pc:spChg>
        <pc:spChg chg="add del mod">
          <ac:chgData name="Mike baets" userId="caef94e2b387531d" providerId="LiveId" clId="{CBC4CBE4-7968-4A2A-A587-1A27DAA83927}" dt="2023-09-27T13:07:03.116" v="577" actId="478"/>
          <ac:spMkLst>
            <pc:docMk/>
            <pc:sldMk cId="4026797248" sldId="358"/>
            <ac:spMk id="9" creationId="{4AEAA0EF-A1FC-82EB-BA72-F9B968C22A34}"/>
          </ac:spMkLst>
        </pc:spChg>
        <pc:picChg chg="mod">
          <ac:chgData name="Mike baets" userId="caef94e2b387531d" providerId="LiveId" clId="{CBC4CBE4-7968-4A2A-A587-1A27DAA83927}" dt="2023-09-27T12:51:30.781" v="466" actId="1076"/>
          <ac:picMkLst>
            <pc:docMk/>
            <pc:sldMk cId="4026797248" sldId="358"/>
            <ac:picMk id="2" creationId="{13801264-3A83-B7B0-4D2A-4D944C3C38C8}"/>
          </ac:picMkLst>
        </pc:picChg>
        <pc:picChg chg="add del mod">
          <ac:chgData name="Mike baets" userId="caef94e2b387531d" providerId="LiveId" clId="{CBC4CBE4-7968-4A2A-A587-1A27DAA83927}" dt="2023-09-27T13:07:03.116" v="577" actId="478"/>
          <ac:picMkLst>
            <pc:docMk/>
            <pc:sldMk cId="4026797248" sldId="358"/>
            <ac:picMk id="2050" creationId="{FDC64583-EF53-3384-8B90-34507DBD9AF4}"/>
          </ac:picMkLst>
        </pc:picChg>
        <pc:cxnChg chg="add del mod">
          <ac:chgData name="Mike baets" userId="caef94e2b387531d" providerId="LiveId" clId="{CBC4CBE4-7968-4A2A-A587-1A27DAA83927}" dt="2023-09-27T13:07:03.116" v="577" actId="478"/>
          <ac:cxnSpMkLst>
            <pc:docMk/>
            <pc:sldMk cId="4026797248" sldId="358"/>
            <ac:cxnSpMk id="8" creationId="{D2575F59-187C-99F7-83C1-79573021D1B3}"/>
          </ac:cxnSpMkLst>
        </pc:cxnChg>
      </pc:sldChg>
      <pc:sldChg chg="del">
        <pc:chgData name="Mike baets" userId="caef94e2b387531d" providerId="LiveId" clId="{CBC4CBE4-7968-4A2A-A587-1A27DAA83927}" dt="2023-09-27T12:38:19.397" v="226" actId="47"/>
        <pc:sldMkLst>
          <pc:docMk/>
          <pc:sldMk cId="1127566555" sldId="364"/>
        </pc:sldMkLst>
      </pc:sldChg>
      <pc:sldChg chg="modSp mod">
        <pc:chgData name="Mike baets" userId="caef94e2b387531d" providerId="LiveId" clId="{CBC4CBE4-7968-4A2A-A587-1A27DAA83927}" dt="2023-09-27T12:38:14.996" v="225" actId="14100"/>
        <pc:sldMkLst>
          <pc:docMk/>
          <pc:sldMk cId="3840370645" sldId="366"/>
        </pc:sldMkLst>
        <pc:spChg chg="mod">
          <ac:chgData name="Mike baets" userId="caef94e2b387531d" providerId="LiveId" clId="{CBC4CBE4-7968-4A2A-A587-1A27DAA83927}" dt="2023-09-27T12:38:14.996" v="225" actId="14100"/>
          <ac:spMkLst>
            <pc:docMk/>
            <pc:sldMk cId="3840370645" sldId="366"/>
            <ac:spMk id="7" creationId="{1E401F79-0B9F-AF63-148C-543BF57C6B1D}"/>
          </ac:spMkLst>
        </pc:spChg>
        <pc:spChg chg="mod">
          <ac:chgData name="Mike baets" userId="caef94e2b387531d" providerId="LiveId" clId="{CBC4CBE4-7968-4A2A-A587-1A27DAA83927}" dt="2023-09-27T12:38:12.809" v="224" actId="113"/>
          <ac:spMkLst>
            <pc:docMk/>
            <pc:sldMk cId="3840370645" sldId="366"/>
            <ac:spMk id="9" creationId="{D1E5A720-1F99-FDE6-EA26-2A37A2FAF09E}"/>
          </ac:spMkLst>
        </pc:spChg>
      </pc:sldChg>
      <pc:sldChg chg="add del">
        <pc:chgData name="Mike baets" userId="caef94e2b387531d" providerId="LiveId" clId="{CBC4CBE4-7968-4A2A-A587-1A27DAA83927}" dt="2023-11-04T15:55:55.459" v="606" actId="47"/>
        <pc:sldMkLst>
          <pc:docMk/>
          <pc:sldMk cId="210957256" sldId="372"/>
        </pc:sldMkLst>
      </pc:sldChg>
      <pc:sldChg chg="new ord">
        <pc:chgData name="Mike baets" userId="caef94e2b387531d" providerId="LiveId" clId="{CBC4CBE4-7968-4A2A-A587-1A27DAA83927}" dt="2023-09-27T13:06:54.106" v="576"/>
        <pc:sldMkLst>
          <pc:docMk/>
          <pc:sldMk cId="3239880935" sldId="373"/>
        </pc:sldMkLst>
      </pc:sldChg>
      <pc:sldChg chg="add del">
        <pc:chgData name="Mike baets" userId="caef94e2b387531d" providerId="LiveId" clId="{CBC4CBE4-7968-4A2A-A587-1A27DAA83927}" dt="2023-10-19T11:35:03.443" v="591" actId="47"/>
        <pc:sldMkLst>
          <pc:docMk/>
          <pc:sldMk cId="130431708" sldId="374"/>
        </pc:sldMkLst>
      </pc:sldChg>
    </pc:docChg>
  </pc:docChgLst>
  <pc:docChgLst>
    <pc:chgData name="Mike baets" userId="caef94e2b387531d" providerId="LiveId" clId="{63173F8F-72F7-4540-93D8-F9046953BBFD}"/>
    <pc:docChg chg="undo custSel addSld delSld modSld">
      <pc:chgData name="Mike baets" userId="caef94e2b387531d" providerId="LiveId" clId="{63173F8F-72F7-4540-93D8-F9046953BBFD}" dt="2024-02-06T19:35:42.574" v="505" actId="47"/>
      <pc:docMkLst>
        <pc:docMk/>
      </pc:docMkLst>
      <pc:sldChg chg="del">
        <pc:chgData name="Mike baets" userId="caef94e2b387531d" providerId="LiveId" clId="{63173F8F-72F7-4540-93D8-F9046953BBFD}" dt="2024-02-06T08:06:38.561" v="0" actId="47"/>
        <pc:sldMkLst>
          <pc:docMk/>
          <pc:sldMk cId="2275258767" sldId="260"/>
        </pc:sldMkLst>
      </pc:sldChg>
      <pc:sldChg chg="addSp delSp modSp mod">
        <pc:chgData name="Mike baets" userId="caef94e2b387531d" providerId="LiveId" clId="{63173F8F-72F7-4540-93D8-F9046953BBFD}" dt="2024-02-06T19:23:57.251" v="433" actId="20577"/>
        <pc:sldMkLst>
          <pc:docMk/>
          <pc:sldMk cId="4026797248" sldId="358"/>
        </pc:sldMkLst>
        <pc:spChg chg="mod">
          <ac:chgData name="Mike baets" userId="caef94e2b387531d" providerId="LiveId" clId="{63173F8F-72F7-4540-93D8-F9046953BBFD}" dt="2024-02-06T19:18:27.753" v="263" actId="20577"/>
          <ac:spMkLst>
            <pc:docMk/>
            <pc:sldMk cId="4026797248" sldId="358"/>
            <ac:spMk id="6" creationId="{3DD47542-9CD8-896E-A0E1-642E69F8F4D3}"/>
          </ac:spMkLst>
        </pc:spChg>
        <pc:spChg chg="del">
          <ac:chgData name="Mike baets" userId="caef94e2b387531d" providerId="LiveId" clId="{63173F8F-72F7-4540-93D8-F9046953BBFD}" dt="2024-02-06T19:18:48.757" v="264" actId="478"/>
          <ac:spMkLst>
            <pc:docMk/>
            <pc:sldMk cId="4026797248" sldId="358"/>
            <ac:spMk id="7" creationId="{9F7EA255-9D47-BFA2-28F7-4AEBE9DB20C0}"/>
          </ac:spMkLst>
        </pc:spChg>
        <pc:spChg chg="add mod">
          <ac:chgData name="Mike baets" userId="caef94e2b387531d" providerId="LiveId" clId="{63173F8F-72F7-4540-93D8-F9046953BBFD}" dt="2024-02-06T19:20:18.949" v="299" actId="1076"/>
          <ac:spMkLst>
            <pc:docMk/>
            <pc:sldMk cId="4026797248" sldId="358"/>
            <ac:spMk id="8" creationId="{3C5DEED4-5B5C-A06F-157A-EEBF9CEB2B17}"/>
          </ac:spMkLst>
        </pc:spChg>
        <pc:spChg chg="add mod">
          <ac:chgData name="Mike baets" userId="caef94e2b387531d" providerId="LiveId" clId="{63173F8F-72F7-4540-93D8-F9046953BBFD}" dt="2024-02-06T19:22:22.506" v="368" actId="1076"/>
          <ac:spMkLst>
            <pc:docMk/>
            <pc:sldMk cId="4026797248" sldId="358"/>
            <ac:spMk id="9" creationId="{69B49A47-FD74-222F-1B77-E35B7A9BBB77}"/>
          </ac:spMkLst>
        </pc:spChg>
        <pc:spChg chg="add mod">
          <ac:chgData name="Mike baets" userId="caef94e2b387531d" providerId="LiveId" clId="{63173F8F-72F7-4540-93D8-F9046953BBFD}" dt="2024-02-06T19:23:57.251" v="433" actId="20577"/>
          <ac:spMkLst>
            <pc:docMk/>
            <pc:sldMk cId="4026797248" sldId="358"/>
            <ac:spMk id="12" creationId="{6E6735A5-197F-4FF6-63D6-D1B5961F370C}"/>
          </ac:spMkLst>
        </pc:spChg>
        <pc:picChg chg="add mod ord">
          <ac:chgData name="Mike baets" userId="caef94e2b387531d" providerId="LiveId" clId="{63173F8F-72F7-4540-93D8-F9046953BBFD}" dt="2024-02-06T19:22:24.615" v="369" actId="167"/>
          <ac:picMkLst>
            <pc:docMk/>
            <pc:sldMk cId="4026797248" sldId="358"/>
            <ac:picMk id="4" creationId="{0C890E74-B4E9-ABFF-0287-DC0F47A7942B}"/>
          </ac:picMkLst>
        </pc:picChg>
        <pc:picChg chg="add mod">
          <ac:chgData name="Mike baets" userId="caef94e2b387531d" providerId="LiveId" clId="{63173F8F-72F7-4540-93D8-F9046953BBFD}" dt="2024-02-06T19:19:28.673" v="269" actId="1076"/>
          <ac:picMkLst>
            <pc:docMk/>
            <pc:sldMk cId="4026797248" sldId="358"/>
            <ac:picMk id="1026" creationId="{848B77B6-4164-7B03-1BD5-238C95DBA1EB}"/>
          </ac:picMkLst>
        </pc:picChg>
        <pc:picChg chg="add mod">
          <ac:chgData name="Mike baets" userId="caef94e2b387531d" providerId="LiveId" clId="{63173F8F-72F7-4540-93D8-F9046953BBFD}" dt="2024-02-06T19:21:14.662" v="307" actId="1076"/>
          <ac:picMkLst>
            <pc:docMk/>
            <pc:sldMk cId="4026797248" sldId="358"/>
            <ac:picMk id="1028" creationId="{12B7374B-D179-B07D-A57A-8E193BF67D18}"/>
          </ac:picMkLst>
        </pc:picChg>
        <pc:cxnChg chg="add mod">
          <ac:chgData name="Mike baets" userId="caef94e2b387531d" providerId="LiveId" clId="{63173F8F-72F7-4540-93D8-F9046953BBFD}" dt="2024-02-06T19:23:18.207" v="371" actId="13822"/>
          <ac:cxnSpMkLst>
            <pc:docMk/>
            <pc:sldMk cId="4026797248" sldId="358"/>
            <ac:cxnSpMk id="11" creationId="{C1CE6577-0EA8-78C2-5323-50FE3F53E1A1}"/>
          </ac:cxnSpMkLst>
        </pc:cxnChg>
      </pc:sldChg>
      <pc:sldChg chg="modSp mod">
        <pc:chgData name="Mike baets" userId="caef94e2b387531d" providerId="LiveId" clId="{63173F8F-72F7-4540-93D8-F9046953BBFD}" dt="2024-02-06T08:07:15.746" v="113" actId="14100"/>
        <pc:sldMkLst>
          <pc:docMk/>
          <pc:sldMk cId="3840370645" sldId="366"/>
        </pc:sldMkLst>
        <pc:spChg chg="mod">
          <ac:chgData name="Mike baets" userId="caef94e2b387531d" providerId="LiveId" clId="{63173F8F-72F7-4540-93D8-F9046953BBFD}" dt="2024-02-06T08:07:15.746" v="113" actId="14100"/>
          <ac:spMkLst>
            <pc:docMk/>
            <pc:sldMk cId="3840370645" sldId="366"/>
            <ac:spMk id="7" creationId="{1E401F79-0B9F-AF63-148C-543BF57C6B1D}"/>
          </ac:spMkLst>
        </pc:spChg>
        <pc:spChg chg="mod">
          <ac:chgData name="Mike baets" userId="caef94e2b387531d" providerId="LiveId" clId="{63173F8F-72F7-4540-93D8-F9046953BBFD}" dt="2024-02-06T08:07:11.220" v="112" actId="113"/>
          <ac:spMkLst>
            <pc:docMk/>
            <pc:sldMk cId="3840370645" sldId="366"/>
            <ac:spMk id="9" creationId="{D1E5A720-1F99-FDE6-EA26-2A37A2FAF09E}"/>
          </ac:spMkLst>
        </pc:spChg>
      </pc:sldChg>
      <pc:sldChg chg="addSp delSp modSp mod">
        <pc:chgData name="Mike baets" userId="caef94e2b387531d" providerId="LiveId" clId="{63173F8F-72F7-4540-93D8-F9046953BBFD}" dt="2024-02-06T19:35:11.814" v="501" actId="167"/>
        <pc:sldMkLst>
          <pc:docMk/>
          <pc:sldMk cId="3214185886" sldId="367"/>
        </pc:sldMkLst>
        <pc:spChg chg="del">
          <ac:chgData name="Mike baets" userId="caef94e2b387531d" providerId="LiveId" clId="{63173F8F-72F7-4540-93D8-F9046953BBFD}" dt="2024-02-06T19:24:42.830" v="436" actId="478"/>
          <ac:spMkLst>
            <pc:docMk/>
            <pc:sldMk cId="3214185886" sldId="367"/>
            <ac:spMk id="3" creationId="{101B3240-A0BF-7A9E-596D-F0C3B5729317}"/>
          </ac:spMkLst>
        </pc:spChg>
        <pc:spChg chg="del">
          <ac:chgData name="Mike baets" userId="caef94e2b387531d" providerId="LiveId" clId="{63173F8F-72F7-4540-93D8-F9046953BBFD}" dt="2024-02-06T19:24:39.104" v="434" actId="478"/>
          <ac:spMkLst>
            <pc:docMk/>
            <pc:sldMk cId="3214185886" sldId="367"/>
            <ac:spMk id="5" creationId="{3FABB696-B63C-A8C0-8E83-558D5FEEE0EA}"/>
          </ac:spMkLst>
        </pc:spChg>
        <pc:spChg chg="del">
          <ac:chgData name="Mike baets" userId="caef94e2b387531d" providerId="LiveId" clId="{63173F8F-72F7-4540-93D8-F9046953BBFD}" dt="2024-02-06T19:24:41.122" v="435" actId="478"/>
          <ac:spMkLst>
            <pc:docMk/>
            <pc:sldMk cId="3214185886" sldId="367"/>
            <ac:spMk id="6" creationId="{3DD47542-9CD8-896E-A0E1-642E69F8F4D3}"/>
          </ac:spMkLst>
        </pc:spChg>
        <pc:spChg chg="add del mod">
          <ac:chgData name="Mike baets" userId="caef94e2b387531d" providerId="LiveId" clId="{63173F8F-72F7-4540-93D8-F9046953BBFD}" dt="2024-02-06T19:24:45.393" v="437" actId="478"/>
          <ac:spMkLst>
            <pc:docMk/>
            <pc:sldMk cId="3214185886" sldId="367"/>
            <ac:spMk id="7" creationId="{557A03A0-6996-9FCD-088F-624B2EA71C13}"/>
          </ac:spMkLst>
        </pc:spChg>
        <pc:picChg chg="mod">
          <ac:chgData name="Mike baets" userId="caef94e2b387531d" providerId="LiveId" clId="{63173F8F-72F7-4540-93D8-F9046953BBFD}" dt="2024-02-06T19:33:20.580" v="472" actId="14100"/>
          <ac:picMkLst>
            <pc:docMk/>
            <pc:sldMk cId="3214185886" sldId="367"/>
            <ac:picMk id="2" creationId="{13801264-3A83-B7B0-4D2A-4D944C3C38C8}"/>
          </ac:picMkLst>
        </pc:picChg>
        <pc:picChg chg="add mod">
          <ac:chgData name="Mike baets" userId="caef94e2b387531d" providerId="LiveId" clId="{63173F8F-72F7-4540-93D8-F9046953BBFD}" dt="2024-02-06T19:26:04.096" v="450" actId="167"/>
          <ac:picMkLst>
            <pc:docMk/>
            <pc:sldMk cId="3214185886" sldId="367"/>
            <ac:picMk id="2050" creationId="{AF985A0B-B5D3-7E41-7BB5-8E91DADD07A7}"/>
          </ac:picMkLst>
        </pc:picChg>
        <pc:picChg chg="add mod">
          <ac:chgData name="Mike baets" userId="caef94e2b387531d" providerId="LiveId" clId="{63173F8F-72F7-4540-93D8-F9046953BBFD}" dt="2024-02-06T19:32:57.976" v="467" actId="167"/>
          <ac:picMkLst>
            <pc:docMk/>
            <pc:sldMk cId="3214185886" sldId="367"/>
            <ac:picMk id="2052" creationId="{31FEA092-7CBB-EAAD-6A93-68F1F10FCA2A}"/>
          </ac:picMkLst>
        </pc:picChg>
        <pc:picChg chg="add mod">
          <ac:chgData name="Mike baets" userId="caef94e2b387531d" providerId="LiveId" clId="{63173F8F-72F7-4540-93D8-F9046953BBFD}" dt="2024-02-06T19:34:32.303" v="495" actId="1076"/>
          <ac:picMkLst>
            <pc:docMk/>
            <pc:sldMk cId="3214185886" sldId="367"/>
            <ac:picMk id="2054" creationId="{E05B7CB1-A2AE-89FA-9A6A-760BEDC7CA0F}"/>
          </ac:picMkLst>
        </pc:picChg>
        <pc:picChg chg="add mod">
          <ac:chgData name="Mike baets" userId="caef94e2b387531d" providerId="LiveId" clId="{63173F8F-72F7-4540-93D8-F9046953BBFD}" dt="2024-02-06T19:34:38.008" v="497" actId="167"/>
          <ac:picMkLst>
            <pc:docMk/>
            <pc:sldMk cId="3214185886" sldId="367"/>
            <ac:picMk id="2056" creationId="{7ED1E5FB-D31C-499E-6D1D-690D13D0AF68}"/>
          </ac:picMkLst>
        </pc:picChg>
        <pc:picChg chg="add mod">
          <ac:chgData name="Mike baets" userId="caef94e2b387531d" providerId="LiveId" clId="{63173F8F-72F7-4540-93D8-F9046953BBFD}" dt="2024-02-06T19:35:11.814" v="501" actId="167"/>
          <ac:picMkLst>
            <pc:docMk/>
            <pc:sldMk cId="3214185886" sldId="367"/>
            <ac:picMk id="2058" creationId="{E0054B02-F859-5EF7-60F7-953813027B3D}"/>
          </ac:picMkLst>
        </pc:picChg>
        <pc:cxnChg chg="add mod">
          <ac:chgData name="Mike baets" userId="caef94e2b387531d" providerId="LiveId" clId="{63173F8F-72F7-4540-93D8-F9046953BBFD}" dt="2024-02-06T19:32:08.760" v="463" actId="1036"/>
          <ac:cxnSpMkLst>
            <pc:docMk/>
            <pc:sldMk cId="3214185886" sldId="367"/>
            <ac:cxnSpMk id="9" creationId="{5F3F0F91-02DE-13BB-64EA-7ADC7D714390}"/>
          </ac:cxnSpMkLst>
        </pc:cxnChg>
        <pc:cxnChg chg="add mod">
          <ac:chgData name="Mike baets" userId="caef94e2b387531d" providerId="LiveId" clId="{63173F8F-72F7-4540-93D8-F9046953BBFD}" dt="2024-02-06T19:33:41.037" v="478" actId="1076"/>
          <ac:cxnSpMkLst>
            <pc:docMk/>
            <pc:sldMk cId="3214185886" sldId="367"/>
            <ac:cxnSpMk id="10" creationId="{0B3AC4A5-3956-59F2-18FA-A8F12ABC7303}"/>
          </ac:cxnSpMkLst>
        </pc:cxnChg>
        <pc:cxnChg chg="add mod">
          <ac:chgData name="Mike baets" userId="caef94e2b387531d" providerId="LiveId" clId="{63173F8F-72F7-4540-93D8-F9046953BBFD}" dt="2024-02-06T19:33:47.199" v="485" actId="1035"/>
          <ac:cxnSpMkLst>
            <pc:docMk/>
            <pc:sldMk cId="3214185886" sldId="367"/>
            <ac:cxnSpMk id="11" creationId="{F878B1EB-C74F-E208-07DB-5FD33E07AB02}"/>
          </ac:cxnSpMkLst>
        </pc:cxnChg>
        <pc:cxnChg chg="add mod">
          <ac:chgData name="Mike baets" userId="caef94e2b387531d" providerId="LiveId" clId="{63173F8F-72F7-4540-93D8-F9046953BBFD}" dt="2024-02-06T19:34:22.917" v="492" actId="1076"/>
          <ac:cxnSpMkLst>
            <pc:docMk/>
            <pc:sldMk cId="3214185886" sldId="367"/>
            <ac:cxnSpMk id="12" creationId="{1B77CC45-C12A-292E-3943-16E80CC4CBD9}"/>
          </ac:cxnSpMkLst>
        </pc:cxnChg>
      </pc:sldChg>
      <pc:sldChg chg="del">
        <pc:chgData name="Mike baets" userId="caef94e2b387531d" providerId="LiveId" clId="{63173F8F-72F7-4540-93D8-F9046953BBFD}" dt="2024-02-06T19:35:39.468" v="502" actId="47"/>
        <pc:sldMkLst>
          <pc:docMk/>
          <pc:sldMk cId="75961862" sldId="368"/>
        </pc:sldMkLst>
      </pc:sldChg>
      <pc:sldChg chg="del">
        <pc:chgData name="Mike baets" userId="caef94e2b387531d" providerId="LiveId" clId="{63173F8F-72F7-4540-93D8-F9046953BBFD}" dt="2024-02-06T19:35:40.576" v="503" actId="47"/>
        <pc:sldMkLst>
          <pc:docMk/>
          <pc:sldMk cId="2754038872" sldId="369"/>
        </pc:sldMkLst>
      </pc:sldChg>
      <pc:sldChg chg="del">
        <pc:chgData name="Mike baets" userId="caef94e2b387531d" providerId="LiveId" clId="{63173F8F-72F7-4540-93D8-F9046953BBFD}" dt="2024-02-06T19:35:41.535" v="504" actId="47"/>
        <pc:sldMkLst>
          <pc:docMk/>
          <pc:sldMk cId="347242935" sldId="370"/>
        </pc:sldMkLst>
      </pc:sldChg>
      <pc:sldChg chg="del">
        <pc:chgData name="Mike baets" userId="caef94e2b387531d" providerId="LiveId" clId="{63173F8F-72F7-4540-93D8-F9046953BBFD}" dt="2024-02-06T19:35:42.574" v="505" actId="47"/>
        <pc:sldMkLst>
          <pc:docMk/>
          <pc:sldMk cId="3104854458" sldId="371"/>
        </pc:sldMkLst>
      </pc:sldChg>
      <pc:sldChg chg="addSp modSp mod setBg setClrOvrMap">
        <pc:chgData name="Mike baets" userId="caef94e2b387531d" providerId="LiveId" clId="{63173F8F-72F7-4540-93D8-F9046953BBFD}" dt="2024-02-06T08:10:17" v="233" actId="404"/>
        <pc:sldMkLst>
          <pc:docMk/>
          <pc:sldMk cId="3239880935" sldId="373"/>
        </pc:sldMkLst>
        <pc:spChg chg="mod">
          <ac:chgData name="Mike baets" userId="caef94e2b387531d" providerId="LiveId" clId="{63173F8F-72F7-4540-93D8-F9046953BBFD}" dt="2024-02-06T08:09:33.819" v="184" actId="207"/>
          <ac:spMkLst>
            <pc:docMk/>
            <pc:sldMk cId="3239880935" sldId="373"/>
            <ac:spMk id="2" creationId="{2588E7C8-D587-A6DC-3E6D-635065F9547C}"/>
          </ac:spMkLst>
        </pc:spChg>
        <pc:spChg chg="mod">
          <ac:chgData name="Mike baets" userId="caef94e2b387531d" providerId="LiveId" clId="{63173F8F-72F7-4540-93D8-F9046953BBFD}" dt="2024-02-06T08:10:17" v="233" actId="404"/>
          <ac:spMkLst>
            <pc:docMk/>
            <pc:sldMk cId="3239880935" sldId="373"/>
            <ac:spMk id="3" creationId="{5E3B48E0-C3C2-49DC-F125-D0A2FCC60D0C}"/>
          </ac:spMkLst>
        </pc:spChg>
        <pc:spChg chg="add">
          <ac:chgData name="Mike baets" userId="caef94e2b387531d" providerId="LiveId" clId="{63173F8F-72F7-4540-93D8-F9046953BBFD}" dt="2024-02-06T08:08:59.290" v="116" actId="26606"/>
          <ac:spMkLst>
            <pc:docMk/>
            <pc:sldMk cId="3239880935" sldId="373"/>
            <ac:spMk id="1031" creationId="{71B2258F-86CA-4D4D-8270-BC05FCDEBFB3}"/>
          </ac:spMkLst>
        </pc:spChg>
        <pc:picChg chg="add mod ord">
          <ac:chgData name="Mike baets" userId="caef94e2b387531d" providerId="LiveId" clId="{63173F8F-72F7-4540-93D8-F9046953BBFD}" dt="2024-02-06T08:09:54.817" v="195" actId="1076"/>
          <ac:picMkLst>
            <pc:docMk/>
            <pc:sldMk cId="3239880935" sldId="373"/>
            <ac:picMk id="1026" creationId="{5CA7F169-C83D-8FC0-22C2-AA7ABE5D69C6}"/>
          </ac:picMkLst>
        </pc:picChg>
      </pc:sldChg>
      <pc:sldChg chg="add">
        <pc:chgData name="Mike baets" userId="caef94e2b387531d" providerId="LiveId" clId="{63173F8F-72F7-4540-93D8-F9046953BBFD}" dt="2024-02-06T08:07:19.613" v="114"/>
        <pc:sldMkLst>
          <pc:docMk/>
          <pc:sldMk cId="2768854393" sldId="374"/>
        </pc:sldMkLst>
      </pc:sldChg>
      <pc:sldChg chg="add">
        <pc:chgData name="Mike baets" userId="caef94e2b387531d" providerId="LiveId" clId="{63173F8F-72F7-4540-93D8-F9046953BBFD}" dt="2024-02-06T19:17:25.135" v="234"/>
        <pc:sldMkLst>
          <pc:docMk/>
          <pc:sldMk cId="1359848962" sldId="375"/>
        </pc:sldMkLst>
      </pc:sldChg>
      <pc:sldChg chg="add">
        <pc:chgData name="Mike baets" userId="caef94e2b387531d" providerId="LiveId" clId="{63173F8F-72F7-4540-93D8-F9046953BBFD}" dt="2024-02-06T19:17:36.710" v="235"/>
        <pc:sldMkLst>
          <pc:docMk/>
          <pc:sldMk cId="4243390718" sldId="376"/>
        </pc:sldMkLst>
      </pc:sldChg>
      <pc:sldChg chg="add">
        <pc:chgData name="Mike baets" userId="caef94e2b387531d" providerId="LiveId" clId="{63173F8F-72F7-4540-93D8-F9046953BBFD}" dt="2024-02-06T19:17:36.710" v="235"/>
        <pc:sldMkLst>
          <pc:docMk/>
          <pc:sldMk cId="240424904" sldId="377"/>
        </pc:sldMkLst>
      </pc:sldChg>
      <pc:sldChg chg="add">
        <pc:chgData name="Mike baets" userId="caef94e2b387531d" providerId="LiveId" clId="{63173F8F-72F7-4540-93D8-F9046953BBFD}" dt="2024-02-06T19:17:36.710" v="235"/>
        <pc:sldMkLst>
          <pc:docMk/>
          <pc:sldMk cId="1751675332" sldId="378"/>
        </pc:sldMkLst>
      </pc:sldChg>
      <pc:sldChg chg="add">
        <pc:chgData name="Mike baets" userId="caef94e2b387531d" providerId="LiveId" clId="{63173F8F-72F7-4540-93D8-F9046953BBFD}" dt="2024-02-06T19:17:36.710" v="235"/>
        <pc:sldMkLst>
          <pc:docMk/>
          <pc:sldMk cId="3183455619" sldId="379"/>
        </pc:sldMkLst>
      </pc:sldChg>
      <pc:sldChg chg="add">
        <pc:chgData name="Mike baets" userId="caef94e2b387531d" providerId="LiveId" clId="{63173F8F-72F7-4540-93D8-F9046953BBFD}" dt="2024-02-06T19:17:36.710" v="235"/>
        <pc:sldMkLst>
          <pc:docMk/>
          <pc:sldMk cId="1947911521" sldId="3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 err="1">
              <a:latin typeface="+mj-lt"/>
            </a:rPr>
            <a:t>Tuidens</a:t>
          </a:r>
          <a:r>
            <a:rPr lang="nl-NL" sz="1600" dirty="0">
              <a:latin typeface="+mj-lt"/>
            </a:rPr>
            <a:t> de les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 err="1">
              <a:latin typeface="+mj-lt"/>
            </a:rPr>
            <a:t>Tuidens</a:t>
          </a:r>
          <a:r>
            <a:rPr lang="nl-NL" sz="1600" kern="1200" dirty="0">
              <a:latin typeface="+mj-lt"/>
            </a:rPr>
            <a:t> de les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94BA4-25A4-C9E0-EE4C-6BF9BFA58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D1C375-38BE-D225-CD85-52C16BBD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733A0-C139-FD4B-9C78-B23156E7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6F429D-C98D-9842-0145-A5201E0D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CDFD37-9AD5-F18B-A66E-151EDFF5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05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06C67-418B-52C3-FD1F-A86E7E50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9EBF00-275A-71CE-1E1F-1E8E406A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24328A-0DC5-3E8F-7755-C86C97A6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DA4C1-AFB7-835E-786B-FD8672C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76267E-2DA4-B9F1-4913-6870840D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1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9873F1-A72F-7633-5BB8-171048AB9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69F444-3D08-AEBE-813A-20FDD5A89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1F5CE-63BC-C4F2-F0B7-21AD0302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8D0791-818D-D25B-47E7-FB129A31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FEBAFB-6470-5343-AD1C-BBDB6C36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4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32272-573E-67D8-A899-F841A51F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745DA-98B8-091B-4DB6-203BFB3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F9FAA3-A6BE-AE8D-0EF4-8BB8F70D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F1965C-C2B6-A997-DC74-6D476F59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6BB300-2263-7A0B-10C2-6019F7BC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4ACC1-CAD3-F32A-6F4F-EA2912CF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095A0-FA60-FDF3-1CA8-D0311C8E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244EB-388E-BC54-BFA3-6DC3C53D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99D79-9262-543A-F8E8-124A2BB8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28635E-AAD6-BB2B-1D0A-FA3AE423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DB92C-FEC1-5649-1A86-9F309DBE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B0587-6C70-0E9A-B27D-DACEEC0F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306D7F-9713-8BD7-8A9C-41E606F56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177E61-F036-512A-2D13-6DC1A6F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C73C29-2E3F-D023-E2D4-6FBAAA12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D400EC-9768-5234-EEA1-1B839871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73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1D385-E076-EBFD-304C-0BC36F63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A15EF9-07D2-BD34-D029-150B775E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EA3D1E-E0A4-9054-95EA-421C1B9F2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85063F-D91E-D7D0-51B2-CA0DD4CE8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B8A3B1-89D6-861B-F8A0-A5E107FAC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320485-BDB5-A54C-C206-11619F36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C2061D-A2CA-E7A0-76A2-C7AD3AD9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CBA354-79EF-E218-D49C-44A32287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03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A7A3C-142D-0205-AD27-86533774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AA85D2-CCA9-326A-601D-2E67AE2D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B6DB51-37C0-B058-6B7F-F22003F5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81799B-3C13-B896-00A6-D814EE6C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2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37E151-2CF9-7A87-2346-AFD1FC38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2D9971-801F-70D9-ABCB-2B0A024B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8C39DB-7FFE-29B3-639B-E60C74F9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3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A2C39-D6BA-1014-3761-4D0B23BD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270E9-1CBB-4835-8DA3-C2BE5A04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59A7E3-BAC4-579E-A922-CF964F711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2E4143-6905-ED39-A150-81638906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F43AA3-D1BF-E398-3708-9687B8D1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5209D9-1F8C-45A3-E5FA-7C02A3E5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9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4877C-3FB2-94C4-A347-79D742DE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7F0D70-3395-9969-AA66-B2513EEAD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EB9FA3-163F-5060-D5B8-A700A65E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5D81AB-F5F9-45B2-2BAA-B030C2D1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A3861F-0949-8308-F081-DA5B17B7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A9AC1A-758B-786B-0068-C6351A88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15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B69C95B-7A96-D504-261C-A30B8BB1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4F7746-0B1B-271F-1BA4-056A6B2C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9CEE7E-8267-D9EA-950A-FDDA2D3AE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7302-22BC-4F85-A30A-D7D87A1E503E}" type="datetimeFigureOut">
              <a:rPr lang="nl-NL" smtClean="0"/>
              <a:t>24-11-2024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D6266-EF3D-D00E-7D6A-ED22E8AC2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B41E3-A661-2C61-2EB0-1EFB76D8F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8120-86F7-4212-84CA-D936FAB6E8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66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.3 VERSCHILLENDE ORGANISMEN - Issuu">
            <a:extLst>
              <a:ext uri="{FF2B5EF4-FFF2-40B4-BE49-F238E27FC236}">
                <a16:creationId xmlns:a16="http://schemas.microsoft.com/office/drawing/2014/main" id="{5CA7F169-C83D-8FC0-22C2-AA7ABE5D6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1568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8E7C8-D587-A6DC-3E6D-635065F95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CC"/>
                </a:solidFill>
              </a:rPr>
              <a:t>Organismen ordenen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B48E0-C3C2-49DC-F125-D0A2FCC60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FFFFFF"/>
                </a:solidFill>
              </a:rPr>
              <a:t>3.1 Biologie voor jou </a:t>
            </a:r>
            <a:br>
              <a:rPr lang="nl-NL" sz="1800" dirty="0">
                <a:solidFill>
                  <a:srgbClr val="FFFFFF"/>
                </a:solidFill>
              </a:rPr>
            </a:br>
            <a:r>
              <a:rPr lang="nl-NL" sz="1800" dirty="0">
                <a:solidFill>
                  <a:srgbClr val="FFFFFF"/>
                </a:solidFill>
              </a:rPr>
              <a:t>Leerjaar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B168A-23B0-6C4F-3F95-9D2F2376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90E74-B4E9-ABFF-0287-DC0F47A7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75" y="1943089"/>
            <a:ext cx="5649042" cy="4638162"/>
          </a:xfrm>
          <a:prstGeom prst="rect">
            <a:avLst/>
          </a:prstGeom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3283527" y="383126"/>
            <a:ext cx="5362575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Kenmerken bij het ordenen </a:t>
            </a:r>
          </a:p>
        </p:txBody>
      </p:sp>
      <p:pic>
        <p:nvPicPr>
          <p:cNvPr id="1026" name="Picture 2" descr="Dierkundige Bioloog Wetenschapper - Gratis afbeelding op Pixabay - Pixabay">
            <a:extLst>
              <a:ext uri="{FF2B5EF4-FFF2-40B4-BE49-F238E27FC236}">
                <a16:creationId xmlns:a16="http://schemas.microsoft.com/office/drawing/2014/main" id="{848B77B6-4164-7B03-1BD5-238C95DB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" y="2055823"/>
            <a:ext cx="2756345" cy="45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DEED4-5B5C-A06F-157A-EEBF9CEB2B17}"/>
              </a:ext>
            </a:extLst>
          </p:cNvPr>
          <p:cNvSpPr txBox="1"/>
          <p:nvPr/>
        </p:nvSpPr>
        <p:spPr>
          <a:xfrm>
            <a:off x="1372747" y="1635312"/>
            <a:ext cx="191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Bioloog </a:t>
            </a:r>
            <a:r>
              <a:rPr lang="nl-NL" sz="1100" dirty="0">
                <a:latin typeface="+mj-lt"/>
              </a:rPr>
              <a:t>(mohammed)</a:t>
            </a:r>
            <a:endParaRPr lang="nl-NL" sz="1400" dirty="0">
              <a:latin typeface="+mj-lt"/>
            </a:endParaRPr>
          </a:p>
        </p:txBody>
      </p:sp>
      <p:pic>
        <p:nvPicPr>
          <p:cNvPr id="1028" name="Picture 4" descr="maan en ster Islamitisch symbool Aan transparant achtergrond 18717856 PNG">
            <a:extLst>
              <a:ext uri="{FF2B5EF4-FFF2-40B4-BE49-F238E27FC236}">
                <a16:creationId xmlns:a16="http://schemas.microsoft.com/office/drawing/2014/main" id="{12B7374B-D179-B07D-A57A-8E193BF6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48">
            <a:off x="2093133" y="2459282"/>
            <a:ext cx="209409" cy="2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49A47-FD74-222F-1B77-E35B7A9BBB77}"/>
              </a:ext>
            </a:extLst>
          </p:cNvPr>
          <p:cNvSpPr txBox="1"/>
          <p:nvPr/>
        </p:nvSpPr>
        <p:spPr>
          <a:xfrm>
            <a:off x="5005610" y="1588799"/>
            <a:ext cx="49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+mj-lt"/>
              </a:rPr>
              <a:t>Vier groepen waarin organismen ingedeeld worden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CE6577-0EA8-78C2-5323-50FE3F53E1A1}"/>
              </a:ext>
            </a:extLst>
          </p:cNvPr>
          <p:cNvCxnSpPr/>
          <p:nvPr/>
        </p:nvCxnSpPr>
        <p:spPr>
          <a:xfrm flipV="1">
            <a:off x="9358411" y="1387366"/>
            <a:ext cx="441435" cy="24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6735A5-197F-4FF6-63D6-D1B5961F370C}"/>
              </a:ext>
            </a:extLst>
          </p:cNvPr>
          <p:cNvSpPr txBox="1"/>
          <p:nvPr/>
        </p:nvSpPr>
        <p:spPr>
          <a:xfrm>
            <a:off x="9408395" y="886108"/>
            <a:ext cx="271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+mj-lt"/>
              </a:rPr>
              <a:t>Hierbij maken ze gebruik van celkenmerken, zoals...?</a:t>
            </a:r>
          </a:p>
        </p:txBody>
      </p:sp>
    </p:spTree>
    <p:extLst>
      <p:ext uri="{BB962C8B-B14F-4D97-AF65-F5344CB8AC3E}">
        <p14:creationId xmlns:p14="http://schemas.microsoft.com/office/powerpoint/2010/main" val="40267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xplore mushroom GIFs">
            <a:extLst>
              <a:ext uri="{FF2B5EF4-FFF2-40B4-BE49-F238E27FC236}">
                <a16:creationId xmlns:a16="http://schemas.microsoft.com/office/drawing/2014/main" id="{E0054B02-F859-5EF7-60F7-95381302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95" y="5297891"/>
            <a:ext cx="1295132" cy="12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ee GIF - Find on GIFER">
            <a:extLst>
              <a:ext uri="{FF2B5EF4-FFF2-40B4-BE49-F238E27FC236}">
                <a16:creationId xmlns:a16="http://schemas.microsoft.com/office/drawing/2014/main" id="{7ED1E5FB-D31C-499E-6D1D-690D13D0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43" y="3429001"/>
            <a:ext cx="1690437" cy="17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teria Microbiology GIF by kirun - Find &amp; Share on GIPHY ...">
            <a:extLst>
              <a:ext uri="{FF2B5EF4-FFF2-40B4-BE49-F238E27FC236}">
                <a16:creationId xmlns:a16="http://schemas.microsoft.com/office/drawing/2014/main" id="{31FEA092-7CBB-EAAD-6A93-68F1F10F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19" y="129148"/>
            <a:ext cx="2537943" cy="17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ina 91">
            <a:extLst>
              <a:ext uri="{FF2B5EF4-FFF2-40B4-BE49-F238E27FC236}">
                <a16:creationId xmlns:a16="http://schemas.microsoft.com/office/drawing/2014/main" id="{AF985A0B-B5D3-7E41-7BB5-8E91DADD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6291" r="6859" b="12113"/>
          <a:stretch/>
        </p:blipFill>
        <p:spPr bwMode="auto">
          <a:xfrm>
            <a:off x="51515" y="68530"/>
            <a:ext cx="7340174" cy="67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3F0F91-02DE-13BB-64EA-7ADC7D714390}"/>
              </a:ext>
            </a:extLst>
          </p:cNvPr>
          <p:cNvCxnSpPr/>
          <p:nvPr/>
        </p:nvCxnSpPr>
        <p:spPr>
          <a:xfrm>
            <a:off x="7334518" y="1017428"/>
            <a:ext cx="953037" cy="0"/>
          </a:xfrm>
          <a:prstGeom prst="straightConnector1">
            <a:avLst/>
          </a:prstGeom>
          <a:ln w="222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Tiger GIFs - Get the best gif on GIFER">
            <a:extLst>
              <a:ext uri="{FF2B5EF4-FFF2-40B4-BE49-F238E27FC236}">
                <a16:creationId xmlns:a16="http://schemas.microsoft.com/office/drawing/2014/main" id="{E05B7CB1-A2AE-89FA-9A6A-760BEDC7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47" y="2066487"/>
            <a:ext cx="1916433" cy="12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3AC4A5-3956-59F2-18FA-A8F12ABC7303}"/>
              </a:ext>
            </a:extLst>
          </p:cNvPr>
          <p:cNvCxnSpPr/>
          <p:nvPr/>
        </p:nvCxnSpPr>
        <p:spPr>
          <a:xfrm>
            <a:off x="7334517" y="2753930"/>
            <a:ext cx="953037" cy="0"/>
          </a:xfrm>
          <a:prstGeom prst="straightConnector1">
            <a:avLst/>
          </a:prstGeom>
          <a:ln w="222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78B1EB-C74F-E208-07DB-5FD33E07AB02}"/>
              </a:ext>
            </a:extLst>
          </p:cNvPr>
          <p:cNvCxnSpPr/>
          <p:nvPr/>
        </p:nvCxnSpPr>
        <p:spPr>
          <a:xfrm>
            <a:off x="7334516" y="4408866"/>
            <a:ext cx="953037" cy="0"/>
          </a:xfrm>
          <a:prstGeom prst="straightConnector1">
            <a:avLst/>
          </a:prstGeom>
          <a:ln w="222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7CC45-C12A-292E-3943-16E80CC4CBD9}"/>
              </a:ext>
            </a:extLst>
          </p:cNvPr>
          <p:cNvCxnSpPr/>
          <p:nvPr/>
        </p:nvCxnSpPr>
        <p:spPr>
          <a:xfrm>
            <a:off x="7334515" y="5986526"/>
            <a:ext cx="953037" cy="0"/>
          </a:xfrm>
          <a:prstGeom prst="straightConnector1">
            <a:avLst/>
          </a:prstGeom>
          <a:ln w="222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8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A4BC2-1F77-F67E-8AFB-EB1652BA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2284295C-E662-ACED-3007-5889B47C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57076C8-ABBF-5118-D4FA-B6322EF46407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F29223-830D-75D2-DCE7-DE3E78DDCC3F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2D1A2FE-D904-BD71-984C-D2F042AC5396}"/>
              </a:ext>
            </a:extLst>
          </p:cNvPr>
          <p:cNvSpPr/>
          <p:nvPr/>
        </p:nvSpPr>
        <p:spPr>
          <a:xfrm>
            <a:off x="3326389" y="2183765"/>
            <a:ext cx="5362575" cy="1245236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C86732-4991-FC95-E31B-38F012927EA1}"/>
              </a:ext>
            </a:extLst>
          </p:cNvPr>
          <p:cNvSpPr txBox="1"/>
          <p:nvPr/>
        </p:nvSpPr>
        <p:spPr>
          <a:xfrm>
            <a:off x="3481504" y="2333712"/>
            <a:ext cx="5014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Je moet de organismen kunnen indelen in </a:t>
            </a:r>
            <a:r>
              <a:rPr lang="nl-BE" b="1" dirty="0">
                <a:latin typeface="+mj-lt"/>
              </a:rPr>
              <a:t>groepen</a:t>
            </a:r>
            <a:r>
              <a:rPr lang="nl-BE" dirty="0">
                <a:latin typeface="+mj-lt"/>
              </a:rPr>
              <a:t>. Van elke groep moet je de </a:t>
            </a:r>
            <a:r>
              <a:rPr lang="nl-BE" b="1" dirty="0">
                <a:latin typeface="+mj-lt"/>
              </a:rPr>
              <a:t>kenmerken</a:t>
            </a:r>
            <a:r>
              <a:rPr lang="nl-BE" dirty="0">
                <a:latin typeface="+mj-lt"/>
              </a:rPr>
              <a:t> kunnen noemen.</a:t>
            </a:r>
          </a:p>
        </p:txBody>
      </p:sp>
    </p:spTree>
    <p:extLst>
      <p:ext uri="{BB962C8B-B14F-4D97-AF65-F5344CB8AC3E}">
        <p14:creationId xmlns:p14="http://schemas.microsoft.com/office/powerpoint/2010/main" val="27688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yan Blue ( #00ffff ) - plain background image">
            <a:extLst>
              <a:ext uri="{FF2B5EF4-FFF2-40B4-BE49-F238E27FC236}">
                <a16:creationId xmlns:a16="http://schemas.microsoft.com/office/drawing/2014/main" id="{818077E1-42E2-6C8A-F857-D46AB3EC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15393"/>
              </p:ext>
            </p:extLst>
          </p:nvPr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693298" y="383126"/>
            <a:ext cx="2481943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an Blue ( #00ffff ) - plain background image">
            <a:extLst>
              <a:ext uri="{FF2B5EF4-FFF2-40B4-BE49-F238E27FC236}">
                <a16:creationId xmlns:a16="http://schemas.microsoft.com/office/drawing/2014/main" id="{E474228F-2F35-E12D-832E-19C48757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06" y="2638583"/>
            <a:ext cx="37876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 </a:t>
            </a: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 </a:t>
            </a:r>
            <a:endParaRPr lang="nl-BE" altLang="en-N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 ..?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Zelfstandig werken (huiswerk)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6096000" y="1341191"/>
            <a:ext cx="0" cy="417561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212720" y="3072397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+mj-lt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5B7FB99A-CDE6-C8E3-2210-48AC2515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401F79-0B9F-AF63-148C-543BF57C6B1D}"/>
              </a:ext>
            </a:extLst>
          </p:cNvPr>
          <p:cNvSpPr/>
          <p:nvPr/>
        </p:nvSpPr>
        <p:spPr>
          <a:xfrm>
            <a:off x="3326389" y="2183765"/>
            <a:ext cx="5362575" cy="1245236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E5A720-1F99-FDE6-EA26-2A37A2FAF09E}"/>
              </a:ext>
            </a:extLst>
          </p:cNvPr>
          <p:cNvSpPr txBox="1"/>
          <p:nvPr/>
        </p:nvSpPr>
        <p:spPr>
          <a:xfrm>
            <a:off x="3481504" y="2333712"/>
            <a:ext cx="5014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Je moet de organismen kunnen indelen in </a:t>
            </a:r>
            <a:r>
              <a:rPr lang="nl-BE" b="1" dirty="0">
                <a:latin typeface="+mj-lt"/>
              </a:rPr>
              <a:t>groepen</a:t>
            </a:r>
            <a:r>
              <a:rPr lang="nl-BE" dirty="0">
                <a:latin typeface="+mj-lt"/>
              </a:rPr>
              <a:t>. Van elke groep moet je de </a:t>
            </a:r>
            <a:r>
              <a:rPr lang="nl-BE" b="1" dirty="0">
                <a:latin typeface="+mj-lt"/>
              </a:rPr>
              <a:t>kenmerken</a:t>
            </a:r>
            <a:r>
              <a:rPr lang="nl-BE" dirty="0">
                <a:latin typeface="+mj-lt"/>
              </a:rPr>
              <a:t> kunnen noemen.</a:t>
            </a:r>
          </a:p>
        </p:txBody>
      </p:sp>
    </p:spTree>
    <p:extLst>
      <p:ext uri="{BB962C8B-B14F-4D97-AF65-F5344CB8AC3E}">
        <p14:creationId xmlns:p14="http://schemas.microsoft.com/office/powerpoint/2010/main" val="384037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cute dog husky 17297037 PNG with Transparent Background">
            <a:extLst>
              <a:ext uri="{FF2B5EF4-FFF2-40B4-BE49-F238E27FC236}">
                <a16:creationId xmlns:a16="http://schemas.microsoft.com/office/drawing/2014/main" id="{0EB7B51F-EE86-2B52-5D94-44D877B3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667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6">
            <a:extLst>
              <a:ext uri="{FF2B5EF4-FFF2-40B4-BE49-F238E27FC236}">
                <a16:creationId xmlns:a16="http://schemas.microsoft.com/office/drawing/2014/main" id="{AFEE718C-18E5-6162-2B0D-D103AE807185}"/>
              </a:ext>
            </a:extLst>
          </p:cNvPr>
          <p:cNvSpPr txBox="1"/>
          <p:nvPr/>
        </p:nvSpPr>
        <p:spPr>
          <a:xfrm>
            <a:off x="3752850" y="1534183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+mj-lt"/>
              </a:rPr>
              <a:t>Elke husky is een hond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3E89FCC0-76E3-65A4-F6DC-046439D51A7D}"/>
              </a:ext>
            </a:extLst>
          </p:cNvPr>
          <p:cNvSpPr txBox="1"/>
          <p:nvPr/>
        </p:nvSpPr>
        <p:spPr>
          <a:xfrm>
            <a:off x="2011330" y="461593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+mj-lt"/>
              </a:rPr>
              <a:t>Niet elke hond is een husky</a:t>
            </a:r>
          </a:p>
        </p:txBody>
      </p:sp>
      <p:pic>
        <p:nvPicPr>
          <p:cNvPr id="9" name="Picture 4" descr="Dog PNG Image, Beautiful Dogs Transparent Pictures - Free Transparent PNG  Logos">
            <a:extLst>
              <a:ext uri="{FF2B5EF4-FFF2-40B4-BE49-F238E27FC236}">
                <a16:creationId xmlns:a16="http://schemas.microsoft.com/office/drawing/2014/main" id="{DD95E0F0-D2EE-1239-55C7-8AEF0277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0" y="2609850"/>
            <a:ext cx="3802267" cy="40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4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ashonden | Hondenrassen | Medpets">
            <a:extLst>
              <a:ext uri="{FF2B5EF4-FFF2-40B4-BE49-F238E27FC236}">
                <a16:creationId xmlns:a16="http://schemas.microsoft.com/office/drawing/2014/main" id="{2B61D082-8CCC-E196-7889-D3345A406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4" b="10672"/>
          <a:stretch/>
        </p:blipFill>
        <p:spPr bwMode="auto">
          <a:xfrm>
            <a:off x="2496148" y="1322553"/>
            <a:ext cx="7498281" cy="2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5037826" y="383126"/>
            <a:ext cx="1828800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Ordenen </a:t>
            </a:r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DF9BC2C6-2C1A-D640-7CBB-FB9A042FF374}"/>
              </a:ext>
            </a:extLst>
          </p:cNvPr>
          <p:cNvSpPr txBox="1"/>
          <p:nvPr/>
        </p:nvSpPr>
        <p:spPr>
          <a:xfrm>
            <a:off x="404963" y="4450702"/>
            <a:ext cx="1060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  <a:latin typeface="+mj-lt"/>
              </a:rPr>
              <a:t>Ordenen</a:t>
            </a:r>
            <a:r>
              <a:rPr lang="nl-BE" dirty="0">
                <a:latin typeface="+mj-lt"/>
              </a:rPr>
              <a:t> is het indelen van een verzameling in groepen op basis van bepaalde </a:t>
            </a:r>
            <a:r>
              <a:rPr lang="nl-BE" b="1" dirty="0">
                <a:solidFill>
                  <a:srgbClr val="0070C0"/>
                </a:solidFill>
                <a:latin typeface="+mj-lt"/>
              </a:rPr>
              <a:t>kenmerken</a:t>
            </a:r>
            <a:r>
              <a:rPr lang="nl-BE" dirty="0">
                <a:latin typeface="+mj-lt"/>
              </a:rPr>
              <a:t>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Rangschikken of onderverdelen.</a:t>
            </a: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10" name="Rechte verbindingslijn met pijl 12">
            <a:extLst>
              <a:ext uri="{FF2B5EF4-FFF2-40B4-BE49-F238E27FC236}">
                <a16:creationId xmlns:a16="http://schemas.microsoft.com/office/drawing/2014/main" id="{492420B2-CA47-89E3-4C78-925682952DAC}"/>
              </a:ext>
            </a:extLst>
          </p:cNvPr>
          <p:cNvCxnSpPr>
            <a:cxnSpLocks/>
          </p:cNvCxnSpPr>
          <p:nvPr/>
        </p:nvCxnSpPr>
        <p:spPr>
          <a:xfrm>
            <a:off x="8164285" y="4842588"/>
            <a:ext cx="0" cy="53144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7">
            <a:extLst>
              <a:ext uri="{FF2B5EF4-FFF2-40B4-BE49-F238E27FC236}">
                <a16:creationId xmlns:a16="http://schemas.microsoft.com/office/drawing/2014/main" id="{593DB810-0C0E-6E11-BD20-2DA0D7386F39}"/>
              </a:ext>
            </a:extLst>
          </p:cNvPr>
          <p:cNvSpPr txBox="1"/>
          <p:nvPr/>
        </p:nvSpPr>
        <p:spPr>
          <a:xfrm>
            <a:off x="4228542" y="5707275"/>
            <a:ext cx="283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+mj-lt"/>
              </a:rPr>
              <a:t>Staart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+mj-lt"/>
              </a:rPr>
              <a:t>Snuit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+mj-lt"/>
              </a:rPr>
              <a:t>Poten (tenen)</a:t>
            </a:r>
          </a:p>
        </p:txBody>
      </p:sp>
      <p:sp>
        <p:nvSpPr>
          <p:cNvPr id="12" name="Tekstvak 21">
            <a:extLst>
              <a:ext uri="{FF2B5EF4-FFF2-40B4-BE49-F238E27FC236}">
                <a16:creationId xmlns:a16="http://schemas.microsoft.com/office/drawing/2014/main" id="{402C7759-56A2-5F6F-3A37-CC0B98BB6D2F}"/>
              </a:ext>
            </a:extLst>
          </p:cNvPr>
          <p:cNvSpPr txBox="1"/>
          <p:nvPr/>
        </p:nvSpPr>
        <p:spPr>
          <a:xfrm>
            <a:off x="4202664" y="5385309"/>
            <a:ext cx="8362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Eigenschap waarmee je een organisme kunt onderscheiden van andere organismen.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3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choen - WikiWoordenboek">
            <a:extLst>
              <a:ext uri="{FF2B5EF4-FFF2-40B4-BE49-F238E27FC236}">
                <a16:creationId xmlns:a16="http://schemas.microsoft.com/office/drawing/2014/main" id="{B450AB1A-276A-D16C-F72B-654181204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9" y="970593"/>
            <a:ext cx="2687216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ef Schoenen | Dames- en Herenschoenen van hoge kwaliteit!">
            <a:extLst>
              <a:ext uri="{FF2B5EF4-FFF2-40B4-BE49-F238E27FC236}">
                <a16:creationId xmlns:a16="http://schemas.microsoft.com/office/drawing/2014/main" id="{C36A5ACC-E431-BAB5-5B6E-CE3D31FD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57" y="1275669"/>
            <a:ext cx="2687216" cy="21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YisiNP Mesh sneakers dames heren sportschoenen slip on loopschoenen zonder  veters mannen schoenen sneakers fitnessschoenen : Amazon.nl: Kleding,  schoenen &amp; sieraden">
            <a:extLst>
              <a:ext uri="{FF2B5EF4-FFF2-40B4-BE49-F238E27FC236}">
                <a16:creationId xmlns:a16="http://schemas.microsoft.com/office/drawing/2014/main" id="{72AC6A70-0B1F-7FC5-FF6C-72A3C434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9581"/>
            <a:ext cx="1978673" cy="19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iaro TALIA BRUIN MATTE ENKELLAARSJES - Shoebidoo Shoes | Giaro Hoge hakken">
            <a:extLst>
              <a:ext uri="{FF2B5EF4-FFF2-40B4-BE49-F238E27FC236}">
                <a16:creationId xmlns:a16="http://schemas.microsoft.com/office/drawing/2014/main" id="{F3BB4A9E-B96E-4617-1480-6A539748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9323"/>
          <a:stretch/>
        </p:blipFill>
        <p:spPr bwMode="auto">
          <a:xfrm>
            <a:off x="9197710" y="4528107"/>
            <a:ext cx="2277777" cy="22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iorgio schoen veter bruin blauw - Schoenen kopen? De beste merken 2023  vergelijken en bestellen op beslist.nl">
            <a:extLst>
              <a:ext uri="{FF2B5EF4-FFF2-40B4-BE49-F238E27FC236}">
                <a16:creationId xmlns:a16="http://schemas.microsoft.com/office/drawing/2014/main" id="{848957C4-A702-7E8A-01BF-004AF58F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11" y="4573095"/>
            <a:ext cx="2277776" cy="22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UGG Classic Mini II Laarzen Cognac - De Roos Schoenen Breda">
            <a:extLst>
              <a:ext uri="{FF2B5EF4-FFF2-40B4-BE49-F238E27FC236}">
                <a16:creationId xmlns:a16="http://schemas.microsoft.com/office/drawing/2014/main" id="{5106864F-D520-5D1F-2D33-FD55C451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59" y="1236535"/>
            <a:ext cx="2566687" cy="18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Balenciaga: Purple Triple S Allover Logo Sneakers | SSENSE Canada">
            <a:extLst>
              <a:ext uri="{FF2B5EF4-FFF2-40B4-BE49-F238E27FC236}">
                <a16:creationId xmlns:a16="http://schemas.microsoft.com/office/drawing/2014/main" id="{C9B8441A-856F-9744-E03B-63981623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86" y="3312167"/>
            <a:ext cx="2563794" cy="13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Crocs Blue Electro Unisex Kids Clogs (C6): Buy Crocs Blue Electro Unisex  Kids Clogs (C6) Online at Best Price in India | Nykaa">
            <a:extLst>
              <a:ext uri="{FF2B5EF4-FFF2-40B4-BE49-F238E27FC236}">
                <a16:creationId xmlns:a16="http://schemas.microsoft.com/office/drawing/2014/main" id="{E78DF506-238F-8799-C0EB-D5941E85F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3945" r="12784" b="19456"/>
          <a:stretch/>
        </p:blipFill>
        <p:spPr bwMode="auto">
          <a:xfrm>
            <a:off x="589351" y="3164473"/>
            <a:ext cx="2737383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Dames hoge hakken - blauw | bol.com">
            <a:extLst>
              <a:ext uri="{FF2B5EF4-FFF2-40B4-BE49-F238E27FC236}">
                <a16:creationId xmlns:a16="http://schemas.microsoft.com/office/drawing/2014/main" id="{C08DA8B3-8DCC-CC51-AF14-34C20E65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79" y="985889"/>
            <a:ext cx="1896419" cy="1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Woden ydun mesh Wl082 blauw dames sneakers | Theo Jansen Schoenen">
            <a:extLst>
              <a:ext uri="{FF2B5EF4-FFF2-40B4-BE49-F238E27FC236}">
                <a16:creationId xmlns:a16="http://schemas.microsoft.com/office/drawing/2014/main" id="{36E16E55-AC52-D77D-7324-734E40E4E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3"/>
          <a:stretch/>
        </p:blipFill>
        <p:spPr bwMode="auto">
          <a:xfrm>
            <a:off x="8094207" y="3142235"/>
            <a:ext cx="2542009" cy="14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Pin op Wild Shoes">
            <a:extLst>
              <a:ext uri="{FF2B5EF4-FFF2-40B4-BE49-F238E27FC236}">
                <a16:creationId xmlns:a16="http://schemas.microsoft.com/office/drawing/2014/main" id="{ED5A7165-4EE5-1DF6-6DD8-CFFAE99B5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/>
          <a:stretch/>
        </p:blipFill>
        <p:spPr bwMode="auto">
          <a:xfrm>
            <a:off x="139959" y="5083543"/>
            <a:ext cx="2603496" cy="14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4744786" y="383126"/>
            <a:ext cx="2397886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Voorbeeld..</a:t>
            </a:r>
          </a:p>
        </p:txBody>
      </p:sp>
    </p:spTree>
    <p:extLst>
      <p:ext uri="{BB962C8B-B14F-4D97-AF65-F5344CB8AC3E}">
        <p14:creationId xmlns:p14="http://schemas.microsoft.com/office/powerpoint/2010/main" val="2404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YisiNP Mesh sneakers dames heren sportschoenen slip on loopschoenen zonder  veters mannen schoenen sneakers fitnessschoenen : Amazon.nl: Kleding,  schoenen &amp; sieraden">
            <a:extLst>
              <a:ext uri="{FF2B5EF4-FFF2-40B4-BE49-F238E27FC236}">
                <a16:creationId xmlns:a16="http://schemas.microsoft.com/office/drawing/2014/main" id="{7643FE47-10A6-C804-80B8-F3A5B785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37" y="4025965"/>
            <a:ext cx="1978673" cy="19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Crocs Blue Electro Unisex Kids Clogs (C6): Buy Crocs Blue Electro Unisex  Kids Clogs (C6) Online at Best Price in India | Nykaa">
            <a:extLst>
              <a:ext uri="{FF2B5EF4-FFF2-40B4-BE49-F238E27FC236}">
                <a16:creationId xmlns:a16="http://schemas.microsoft.com/office/drawing/2014/main" id="{564A0A2B-84EB-915D-DDD5-CA35A6C85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3945" r="12784" b="19456"/>
          <a:stretch/>
        </p:blipFill>
        <p:spPr bwMode="auto">
          <a:xfrm>
            <a:off x="7087883" y="1857984"/>
            <a:ext cx="2737383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Dames hoge hakken - blauw | bol.com">
            <a:extLst>
              <a:ext uri="{FF2B5EF4-FFF2-40B4-BE49-F238E27FC236}">
                <a16:creationId xmlns:a16="http://schemas.microsoft.com/office/drawing/2014/main" id="{B58ACC73-96BB-51D5-3CF4-0EB31495D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51" y="1377775"/>
            <a:ext cx="1896419" cy="1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Woden ydun mesh Wl082 blauw dames sneakers | Theo Jansen Schoenen">
            <a:extLst>
              <a:ext uri="{FF2B5EF4-FFF2-40B4-BE49-F238E27FC236}">
                <a16:creationId xmlns:a16="http://schemas.microsoft.com/office/drawing/2014/main" id="{1934D5BE-CC84-2EBC-4A49-F45C8899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3"/>
          <a:stretch/>
        </p:blipFill>
        <p:spPr bwMode="auto">
          <a:xfrm>
            <a:off x="9517875" y="3447238"/>
            <a:ext cx="2542009" cy="14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hoen - WikiWoordenboek">
            <a:extLst>
              <a:ext uri="{FF2B5EF4-FFF2-40B4-BE49-F238E27FC236}">
                <a16:creationId xmlns:a16="http://schemas.microsoft.com/office/drawing/2014/main" id="{8A7702E2-AB5A-5CB7-2477-4DF39136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" y="1123725"/>
            <a:ext cx="2687216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iaro TALIA BRUIN MATTE ENKELLAARSJES - Shoebidoo Shoes | Giaro Hoge hakken">
            <a:extLst>
              <a:ext uri="{FF2B5EF4-FFF2-40B4-BE49-F238E27FC236}">
                <a16:creationId xmlns:a16="http://schemas.microsoft.com/office/drawing/2014/main" id="{A9C48733-FDC2-62BE-E4E6-F8A20062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9323"/>
          <a:stretch/>
        </p:blipFill>
        <p:spPr bwMode="auto">
          <a:xfrm>
            <a:off x="2623795" y="3772404"/>
            <a:ext cx="2277777" cy="22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Giorgio schoen veter bruin blauw - Schoenen kopen? De beste merken 2023  vergelijken en bestellen op beslist.nl">
            <a:extLst>
              <a:ext uri="{FF2B5EF4-FFF2-40B4-BE49-F238E27FC236}">
                <a16:creationId xmlns:a16="http://schemas.microsoft.com/office/drawing/2014/main" id="{89CA10F4-E196-A050-E17C-4C6356C39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3"/>
          <a:stretch/>
        </p:blipFill>
        <p:spPr bwMode="auto">
          <a:xfrm>
            <a:off x="3146912" y="1898117"/>
            <a:ext cx="2277776" cy="19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UGG Classic Mini II Laarzen Cognac - De Roos Schoenen Breda">
            <a:extLst>
              <a:ext uri="{FF2B5EF4-FFF2-40B4-BE49-F238E27FC236}">
                <a16:creationId xmlns:a16="http://schemas.microsoft.com/office/drawing/2014/main" id="{D224E679-39AD-3E1F-18C3-6ABEF255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" y="3109139"/>
            <a:ext cx="2566687" cy="18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9">
            <a:extLst>
              <a:ext uri="{FF2B5EF4-FFF2-40B4-BE49-F238E27FC236}">
                <a16:creationId xmlns:a16="http://schemas.microsoft.com/office/drawing/2014/main" id="{5EBDD034-0671-56C4-0E18-4E2986334137}"/>
              </a:ext>
            </a:extLst>
          </p:cNvPr>
          <p:cNvSpPr txBox="1"/>
          <p:nvPr/>
        </p:nvSpPr>
        <p:spPr>
          <a:xfrm>
            <a:off x="420478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4597880" y="383126"/>
            <a:ext cx="2777706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Ordenen: kleur </a:t>
            </a:r>
          </a:p>
        </p:txBody>
      </p:sp>
    </p:spTree>
    <p:extLst>
      <p:ext uri="{BB962C8B-B14F-4D97-AF65-F5344CB8AC3E}">
        <p14:creationId xmlns:p14="http://schemas.microsoft.com/office/powerpoint/2010/main" val="175167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hoen - WikiWoordenboek">
            <a:extLst>
              <a:ext uri="{FF2B5EF4-FFF2-40B4-BE49-F238E27FC236}">
                <a16:creationId xmlns:a16="http://schemas.microsoft.com/office/drawing/2014/main" id="{9C050A72-9304-CDC5-8DC1-205DB390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8" y="1413588"/>
            <a:ext cx="2687216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ef Schoenen | Dames- en Herenschoenen van hoge kwaliteit!">
            <a:extLst>
              <a:ext uri="{FF2B5EF4-FFF2-40B4-BE49-F238E27FC236}">
                <a16:creationId xmlns:a16="http://schemas.microsoft.com/office/drawing/2014/main" id="{4FE6041C-E8C2-1845-A826-EAFEC923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56" y="1435369"/>
            <a:ext cx="2687216" cy="21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Balenciaga: Purple Triple S Allover Logo Sneakers | SSENSE Canada">
            <a:extLst>
              <a:ext uri="{FF2B5EF4-FFF2-40B4-BE49-F238E27FC236}">
                <a16:creationId xmlns:a16="http://schemas.microsoft.com/office/drawing/2014/main" id="{7E9473FC-2B5E-715F-EEAB-7862AE51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62" y="4086826"/>
            <a:ext cx="2563794" cy="13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Woden ydun mesh Wl082 blauw dames sneakers | Theo Jansen Schoenen">
            <a:extLst>
              <a:ext uri="{FF2B5EF4-FFF2-40B4-BE49-F238E27FC236}">
                <a16:creationId xmlns:a16="http://schemas.microsoft.com/office/drawing/2014/main" id="{FD61C7AB-F65B-6F73-2302-653A4D5AB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3"/>
          <a:stretch/>
        </p:blipFill>
        <p:spPr bwMode="auto">
          <a:xfrm>
            <a:off x="6644018" y="3625290"/>
            <a:ext cx="2542009" cy="14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4494362" y="383126"/>
            <a:ext cx="2976113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Ordenen: veters </a:t>
            </a:r>
          </a:p>
        </p:txBody>
      </p:sp>
    </p:spTree>
    <p:extLst>
      <p:ext uri="{BB962C8B-B14F-4D97-AF65-F5344CB8AC3E}">
        <p14:creationId xmlns:p14="http://schemas.microsoft.com/office/powerpoint/2010/main" val="318345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Giaro TALIA BRUIN MATTE ENKELLAARSJES - Shoebidoo Shoes | Giaro Hoge hakken">
            <a:extLst>
              <a:ext uri="{FF2B5EF4-FFF2-40B4-BE49-F238E27FC236}">
                <a16:creationId xmlns:a16="http://schemas.microsoft.com/office/drawing/2014/main" id="{158443E4-0BD7-8B93-AE49-66A614F8C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9323"/>
          <a:stretch/>
        </p:blipFill>
        <p:spPr bwMode="auto">
          <a:xfrm>
            <a:off x="5680069" y="4117713"/>
            <a:ext cx="2652168" cy="26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Dames hoge hakken - blauw | bol.com">
            <a:extLst>
              <a:ext uri="{FF2B5EF4-FFF2-40B4-BE49-F238E27FC236}">
                <a16:creationId xmlns:a16="http://schemas.microsoft.com/office/drawing/2014/main" id="{0573AB02-5834-F092-2536-552056D7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18" y="1587750"/>
            <a:ext cx="2313004" cy="22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Pin op Wild Shoes">
            <a:extLst>
              <a:ext uri="{FF2B5EF4-FFF2-40B4-BE49-F238E27FC236}">
                <a16:creationId xmlns:a16="http://schemas.microsoft.com/office/drawing/2014/main" id="{462859B4-30E0-7046-7CB0-D0D8DD28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77" y="2912841"/>
            <a:ext cx="3580206" cy="18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n Blue ( #00ffff ) - plain background image">
            <a:extLst>
              <a:ext uri="{FF2B5EF4-FFF2-40B4-BE49-F238E27FC236}">
                <a16:creationId xmlns:a16="http://schemas.microsoft.com/office/drawing/2014/main" id="{13801264-3A83-B7B0-4D2A-4D944C3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9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FABB696-B63C-A8C0-8E83-558D5FEEE0EA}"/>
              </a:ext>
            </a:extLst>
          </p:cNvPr>
          <p:cNvSpPr/>
          <p:nvPr/>
        </p:nvSpPr>
        <p:spPr>
          <a:xfrm>
            <a:off x="4347713" y="383126"/>
            <a:ext cx="3183147" cy="677800"/>
          </a:xfrm>
          <a:prstGeom prst="roundRect">
            <a:avLst/>
          </a:prstGeom>
          <a:solidFill>
            <a:srgbClr val="7DECE9"/>
          </a:solidFill>
          <a:ln>
            <a:solidFill>
              <a:srgbClr val="7DECE9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D47542-9CD8-896E-A0E1-642E69F8F4D3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Ordenen: hakken </a:t>
            </a:r>
          </a:p>
        </p:txBody>
      </p:sp>
    </p:spTree>
    <p:extLst>
      <p:ext uri="{BB962C8B-B14F-4D97-AF65-F5344CB8AC3E}">
        <p14:creationId xmlns:p14="http://schemas.microsoft.com/office/powerpoint/2010/main" val="19479115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Organismen ordenen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baets</dc:creator>
  <cp:lastModifiedBy>Mike baets</cp:lastModifiedBy>
  <cp:revision>6</cp:revision>
  <dcterms:created xsi:type="dcterms:W3CDTF">2023-08-17T09:41:25Z</dcterms:created>
  <dcterms:modified xsi:type="dcterms:W3CDTF">2024-11-24T13:51:47Z</dcterms:modified>
</cp:coreProperties>
</file>