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56" r:id="rId3"/>
    <p:sldId id="269" r:id="rId4"/>
    <p:sldId id="257" r:id="rId5"/>
    <p:sldId id="258" r:id="rId6"/>
    <p:sldId id="274" r:id="rId7"/>
    <p:sldId id="276" r:id="rId8"/>
    <p:sldId id="277" r:id="rId9"/>
    <p:sldId id="259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308" r:id="rId1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2157" autoAdjust="0"/>
  </p:normalViewPr>
  <p:slideViewPr>
    <p:cSldViewPr snapToGrid="0">
      <p:cViewPr varScale="1">
        <p:scale>
          <a:sx n="104" d="100"/>
          <a:sy n="104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aets" userId="caef94e2b387531d" providerId="LiveId" clId="{EA2EFBEB-4FAE-4032-BA35-139FB7F8A8DD}"/>
    <pc:docChg chg="modSld">
      <pc:chgData name="Mike baets" userId="caef94e2b387531d" providerId="LiveId" clId="{EA2EFBEB-4FAE-4032-BA35-139FB7F8A8DD}" dt="2023-10-29T13:41:03.233" v="0" actId="1076"/>
      <pc:docMkLst>
        <pc:docMk/>
      </pc:docMkLst>
      <pc:sldChg chg="modSp mod">
        <pc:chgData name="Mike baets" userId="caef94e2b387531d" providerId="LiveId" clId="{EA2EFBEB-4FAE-4032-BA35-139FB7F8A8DD}" dt="2023-10-29T13:41:03.233" v="0" actId="1076"/>
        <pc:sldMkLst>
          <pc:docMk/>
          <pc:sldMk cId="1776697545" sldId="276"/>
        </pc:sldMkLst>
        <pc:picChg chg="mod">
          <ac:chgData name="Mike baets" userId="caef94e2b387531d" providerId="LiveId" clId="{EA2EFBEB-4FAE-4032-BA35-139FB7F8A8DD}" dt="2023-10-29T13:41:03.233" v="0" actId="1076"/>
          <ac:picMkLst>
            <pc:docMk/>
            <pc:sldMk cId="1776697545" sldId="276"/>
            <ac:picMk id="7" creationId="{4515F737-07B2-37B1-F9C9-9B497A313CE7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86FCE-AE52-4B55-9FDC-D77B33E34D6C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8657AF-FA7F-4531-B751-8D51498234DF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nl-NL" dirty="0">
              <a:solidFill>
                <a:schemeClr val="bg1"/>
              </a:solidFill>
              <a:latin typeface="+mj-lt"/>
            </a:rPr>
            <a:t>Je kunt de functies van wortels beschrijven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4411B98E-F4CA-48E1-B1D2-94676424A6F5}" type="parTrans" cxnId="{7334B911-4D23-4A11-890D-2DEF4712BF88}">
      <dgm:prSet/>
      <dgm:spPr/>
      <dgm:t>
        <a:bodyPr/>
        <a:lstStyle/>
        <a:p>
          <a:endParaRPr lang="en-US"/>
        </a:p>
      </dgm:t>
    </dgm:pt>
    <dgm:pt modelId="{58E1FC30-2379-4669-9084-4FA772C85C39}" type="sibTrans" cxnId="{7334B911-4D23-4A11-890D-2DEF4712BF88}">
      <dgm:prSet/>
      <dgm:spPr/>
      <dgm:t>
        <a:bodyPr/>
        <a:lstStyle/>
        <a:p>
          <a:endParaRPr lang="en-US"/>
        </a:p>
      </dgm:t>
    </dgm:pt>
    <dgm:pt modelId="{53386D7B-EDE1-4476-8858-74784F5A35F1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nl-NL" dirty="0">
              <a:latin typeface="+mj-lt"/>
            </a:rPr>
            <a:t>Je kunt de functies van stengels beschrijven</a:t>
          </a:r>
          <a:endParaRPr lang="en-US" dirty="0">
            <a:latin typeface="+mj-lt"/>
          </a:endParaRPr>
        </a:p>
      </dgm:t>
    </dgm:pt>
    <dgm:pt modelId="{35D4E8AB-7184-4527-B9E2-CEBA80DAEDC7}" type="parTrans" cxnId="{33FC6D3F-2414-4DB3-B307-87F9420970E2}">
      <dgm:prSet/>
      <dgm:spPr/>
      <dgm:t>
        <a:bodyPr/>
        <a:lstStyle/>
        <a:p>
          <a:endParaRPr lang="en-US"/>
        </a:p>
      </dgm:t>
    </dgm:pt>
    <dgm:pt modelId="{837352BC-AD70-4102-9970-8532ABD074FD}" type="sibTrans" cxnId="{33FC6D3F-2414-4DB3-B307-87F9420970E2}">
      <dgm:prSet/>
      <dgm:spPr/>
      <dgm:t>
        <a:bodyPr/>
        <a:lstStyle/>
        <a:p>
          <a:endParaRPr lang="en-US"/>
        </a:p>
      </dgm:t>
    </dgm:pt>
    <dgm:pt modelId="{0BE46930-DCC8-4C00-BF72-44B88B7C75F0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Je kunt de functie van bladeren beschrijven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gm:t>
    </dgm:pt>
    <dgm:pt modelId="{A4D2F36E-E150-489B-9E82-126D13153167}" type="parTrans" cxnId="{468E00E1-E4E5-4DBE-BBE4-C7D2B48CA758}">
      <dgm:prSet/>
      <dgm:spPr/>
      <dgm:t>
        <a:bodyPr/>
        <a:lstStyle/>
        <a:p>
          <a:endParaRPr lang="en-US"/>
        </a:p>
      </dgm:t>
    </dgm:pt>
    <dgm:pt modelId="{03683081-6528-4100-9D84-B96C2940C5F2}" type="sibTrans" cxnId="{468E00E1-E4E5-4DBE-BBE4-C7D2B48CA758}">
      <dgm:prSet/>
      <dgm:spPr/>
      <dgm:t>
        <a:bodyPr/>
        <a:lstStyle/>
        <a:p>
          <a:endParaRPr lang="en-US"/>
        </a:p>
      </dgm:t>
    </dgm:pt>
    <dgm:pt modelId="{C6D65D7C-007C-47A5-98AD-4FB589C69653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Je kunt orgaanstelsels van planten noemen met hun functies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gm:t>
    </dgm:pt>
    <dgm:pt modelId="{F9AC0312-1342-4AD3-A2C9-0CB6B3D83EDE}" type="parTrans" cxnId="{3D1953C0-19A6-411E-9D83-98CC16259F09}">
      <dgm:prSet/>
      <dgm:spPr/>
      <dgm:t>
        <a:bodyPr/>
        <a:lstStyle/>
        <a:p>
          <a:endParaRPr lang="en-US"/>
        </a:p>
      </dgm:t>
    </dgm:pt>
    <dgm:pt modelId="{874B24F4-1403-4616-BF17-3E28D53C97B4}" type="sibTrans" cxnId="{3D1953C0-19A6-411E-9D83-98CC16259F09}">
      <dgm:prSet/>
      <dgm:spPr/>
      <dgm:t>
        <a:bodyPr/>
        <a:lstStyle/>
        <a:p>
          <a:endParaRPr lang="en-US"/>
        </a:p>
      </dgm:t>
    </dgm:pt>
    <dgm:pt modelId="{13F64431-DCA4-48C9-84BE-DF04AF57FB2D}" type="pres">
      <dgm:prSet presAssocID="{8EE86FCE-AE52-4B55-9FDC-D77B33E34D6C}" presName="matrix" presStyleCnt="0">
        <dgm:presLayoutVars>
          <dgm:chMax val="1"/>
          <dgm:dir/>
          <dgm:resizeHandles val="exact"/>
        </dgm:presLayoutVars>
      </dgm:prSet>
      <dgm:spPr/>
    </dgm:pt>
    <dgm:pt modelId="{DFC1CDAB-31F6-469C-9953-A0D6CCDFBCEA}" type="pres">
      <dgm:prSet presAssocID="{8EE86FCE-AE52-4B55-9FDC-D77B33E34D6C}" presName="diamond" presStyleLbl="bgShp" presStyleIdx="0" presStyleCnt="1" custLinFactNeighborX="-250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</dgm:pt>
    <dgm:pt modelId="{655A616A-8A99-4981-BD35-346A0CC86B95}" type="pres">
      <dgm:prSet presAssocID="{8EE86FCE-AE52-4B55-9FDC-D77B33E34D6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28458CD-15C2-4D29-92C3-E53B48CD3192}" type="pres">
      <dgm:prSet presAssocID="{8EE86FCE-AE52-4B55-9FDC-D77B33E34D6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5671C4E-9F7F-4BA7-AFD9-BC59C8915C70}" type="pres">
      <dgm:prSet presAssocID="{8EE86FCE-AE52-4B55-9FDC-D77B33E34D6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00674E-52DB-484D-9B40-A46684B9AE22}" type="pres">
      <dgm:prSet presAssocID="{8EE86FCE-AE52-4B55-9FDC-D77B33E34D6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334B911-4D23-4A11-890D-2DEF4712BF88}" srcId="{8EE86FCE-AE52-4B55-9FDC-D77B33E34D6C}" destId="{858657AF-FA7F-4531-B751-8D51498234DF}" srcOrd="0" destOrd="0" parTransId="{4411B98E-F4CA-48E1-B1D2-94676424A6F5}" sibTransId="{58E1FC30-2379-4669-9084-4FA772C85C39}"/>
    <dgm:cxn modelId="{30F82621-5364-4115-A705-A1648971C628}" type="presOf" srcId="{C6D65D7C-007C-47A5-98AD-4FB589C69653}" destId="{0900674E-52DB-484D-9B40-A46684B9AE22}" srcOrd="0" destOrd="0" presId="urn:microsoft.com/office/officeart/2005/8/layout/matrix3"/>
    <dgm:cxn modelId="{33FC6D3F-2414-4DB3-B307-87F9420970E2}" srcId="{8EE86FCE-AE52-4B55-9FDC-D77B33E34D6C}" destId="{53386D7B-EDE1-4476-8858-74784F5A35F1}" srcOrd="1" destOrd="0" parTransId="{35D4E8AB-7184-4527-B9E2-CEBA80DAEDC7}" sibTransId="{837352BC-AD70-4102-9970-8532ABD074FD}"/>
    <dgm:cxn modelId="{9E99CC80-10BC-47CE-9F83-CB5B8D1A702D}" type="presOf" srcId="{53386D7B-EDE1-4476-8858-74784F5A35F1}" destId="{E28458CD-15C2-4D29-92C3-E53B48CD3192}" srcOrd="0" destOrd="0" presId="urn:microsoft.com/office/officeart/2005/8/layout/matrix3"/>
    <dgm:cxn modelId="{3D1953C0-19A6-411E-9D83-98CC16259F09}" srcId="{8EE86FCE-AE52-4B55-9FDC-D77B33E34D6C}" destId="{C6D65D7C-007C-47A5-98AD-4FB589C69653}" srcOrd="3" destOrd="0" parTransId="{F9AC0312-1342-4AD3-A2C9-0CB6B3D83EDE}" sibTransId="{874B24F4-1403-4616-BF17-3E28D53C97B4}"/>
    <dgm:cxn modelId="{22DCC4D2-3AEF-4141-AC36-302587A5FFD4}" type="presOf" srcId="{858657AF-FA7F-4531-B751-8D51498234DF}" destId="{655A616A-8A99-4981-BD35-346A0CC86B95}" srcOrd="0" destOrd="0" presId="urn:microsoft.com/office/officeart/2005/8/layout/matrix3"/>
    <dgm:cxn modelId="{468E00E1-E4E5-4DBE-BBE4-C7D2B48CA758}" srcId="{8EE86FCE-AE52-4B55-9FDC-D77B33E34D6C}" destId="{0BE46930-DCC8-4C00-BF72-44B88B7C75F0}" srcOrd="2" destOrd="0" parTransId="{A4D2F36E-E150-489B-9E82-126D13153167}" sibTransId="{03683081-6528-4100-9D84-B96C2940C5F2}"/>
    <dgm:cxn modelId="{3A7DC9EB-8F1A-41EE-A9AA-CB62C34C699A}" type="presOf" srcId="{8EE86FCE-AE52-4B55-9FDC-D77B33E34D6C}" destId="{13F64431-DCA4-48C9-84BE-DF04AF57FB2D}" srcOrd="0" destOrd="0" presId="urn:microsoft.com/office/officeart/2005/8/layout/matrix3"/>
    <dgm:cxn modelId="{59FD1BF1-F1B4-441D-A91C-594658EB0133}" type="presOf" srcId="{0BE46930-DCC8-4C00-BF72-44B88B7C75F0}" destId="{15671C4E-9F7F-4BA7-AFD9-BC59C8915C70}" srcOrd="0" destOrd="0" presId="urn:microsoft.com/office/officeart/2005/8/layout/matrix3"/>
    <dgm:cxn modelId="{B2C4C863-F705-4C68-A4F5-DE6285289CD3}" type="presParOf" srcId="{13F64431-DCA4-48C9-84BE-DF04AF57FB2D}" destId="{DFC1CDAB-31F6-469C-9953-A0D6CCDFBCEA}" srcOrd="0" destOrd="0" presId="urn:microsoft.com/office/officeart/2005/8/layout/matrix3"/>
    <dgm:cxn modelId="{D79849FD-0751-4E1C-89C0-25A8029EB749}" type="presParOf" srcId="{13F64431-DCA4-48C9-84BE-DF04AF57FB2D}" destId="{655A616A-8A99-4981-BD35-346A0CC86B95}" srcOrd="1" destOrd="0" presId="urn:microsoft.com/office/officeart/2005/8/layout/matrix3"/>
    <dgm:cxn modelId="{3D89ED64-A1A8-4300-941A-E17F6D376FA4}" type="presParOf" srcId="{13F64431-DCA4-48C9-84BE-DF04AF57FB2D}" destId="{E28458CD-15C2-4D29-92C3-E53B48CD3192}" srcOrd="2" destOrd="0" presId="urn:microsoft.com/office/officeart/2005/8/layout/matrix3"/>
    <dgm:cxn modelId="{D55723E1-6304-459F-BB9F-B531B5CB94BC}" type="presParOf" srcId="{13F64431-DCA4-48C9-84BE-DF04AF57FB2D}" destId="{15671C4E-9F7F-4BA7-AFD9-BC59C8915C70}" srcOrd="3" destOrd="0" presId="urn:microsoft.com/office/officeart/2005/8/layout/matrix3"/>
    <dgm:cxn modelId="{557085F3-5098-4307-916F-D7887922FF79}" type="presParOf" srcId="{13F64431-DCA4-48C9-84BE-DF04AF57FB2D}" destId="{0900674E-52DB-484D-9B40-A46684B9AE2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86FCE-AE52-4B55-9FDC-D77B33E34D6C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8657AF-FA7F-4531-B751-8D51498234DF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nl-NL" dirty="0">
              <a:solidFill>
                <a:schemeClr val="bg1"/>
              </a:solidFill>
              <a:latin typeface="+mj-lt"/>
            </a:rPr>
            <a:t>Je kunt de functie van wortels beschrijven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4411B98E-F4CA-48E1-B1D2-94676424A6F5}" type="parTrans" cxnId="{7334B911-4D23-4A11-890D-2DEF4712BF88}">
      <dgm:prSet/>
      <dgm:spPr/>
      <dgm:t>
        <a:bodyPr/>
        <a:lstStyle/>
        <a:p>
          <a:endParaRPr lang="en-US"/>
        </a:p>
      </dgm:t>
    </dgm:pt>
    <dgm:pt modelId="{58E1FC30-2379-4669-9084-4FA772C85C39}" type="sibTrans" cxnId="{7334B911-4D23-4A11-890D-2DEF4712BF88}">
      <dgm:prSet/>
      <dgm:spPr/>
      <dgm:t>
        <a:bodyPr/>
        <a:lstStyle/>
        <a:p>
          <a:endParaRPr lang="en-US"/>
        </a:p>
      </dgm:t>
    </dgm:pt>
    <dgm:pt modelId="{53386D7B-EDE1-4476-8858-74784F5A35F1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nl-NL" dirty="0">
              <a:latin typeface="+mj-lt"/>
            </a:rPr>
            <a:t>Je kunt de functie van stengels beschrijven</a:t>
          </a:r>
          <a:endParaRPr lang="en-US" dirty="0">
            <a:latin typeface="+mj-lt"/>
          </a:endParaRPr>
        </a:p>
      </dgm:t>
    </dgm:pt>
    <dgm:pt modelId="{35D4E8AB-7184-4527-B9E2-CEBA80DAEDC7}" type="parTrans" cxnId="{33FC6D3F-2414-4DB3-B307-87F9420970E2}">
      <dgm:prSet/>
      <dgm:spPr/>
      <dgm:t>
        <a:bodyPr/>
        <a:lstStyle/>
        <a:p>
          <a:endParaRPr lang="en-US"/>
        </a:p>
      </dgm:t>
    </dgm:pt>
    <dgm:pt modelId="{837352BC-AD70-4102-9970-8532ABD074FD}" type="sibTrans" cxnId="{33FC6D3F-2414-4DB3-B307-87F9420970E2}">
      <dgm:prSet/>
      <dgm:spPr/>
      <dgm:t>
        <a:bodyPr/>
        <a:lstStyle/>
        <a:p>
          <a:endParaRPr lang="en-US"/>
        </a:p>
      </dgm:t>
    </dgm:pt>
    <dgm:pt modelId="{0BE46930-DCC8-4C00-BF72-44B88B7C75F0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Je kunt de functie van bladeren beschrijven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gm:t>
    </dgm:pt>
    <dgm:pt modelId="{A4D2F36E-E150-489B-9E82-126D13153167}" type="parTrans" cxnId="{468E00E1-E4E5-4DBE-BBE4-C7D2B48CA758}">
      <dgm:prSet/>
      <dgm:spPr/>
      <dgm:t>
        <a:bodyPr/>
        <a:lstStyle/>
        <a:p>
          <a:endParaRPr lang="en-US"/>
        </a:p>
      </dgm:t>
    </dgm:pt>
    <dgm:pt modelId="{03683081-6528-4100-9D84-B96C2940C5F2}" type="sibTrans" cxnId="{468E00E1-E4E5-4DBE-BBE4-C7D2B48CA758}">
      <dgm:prSet/>
      <dgm:spPr/>
      <dgm:t>
        <a:bodyPr/>
        <a:lstStyle/>
        <a:p>
          <a:endParaRPr lang="en-US"/>
        </a:p>
      </dgm:t>
    </dgm:pt>
    <dgm:pt modelId="{C6D65D7C-007C-47A5-98AD-4FB589C69653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nl-N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Je kunt orgaanstelsels van planten noemen met hun functies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gm:t>
    </dgm:pt>
    <dgm:pt modelId="{F9AC0312-1342-4AD3-A2C9-0CB6B3D83EDE}" type="parTrans" cxnId="{3D1953C0-19A6-411E-9D83-98CC16259F09}">
      <dgm:prSet/>
      <dgm:spPr/>
      <dgm:t>
        <a:bodyPr/>
        <a:lstStyle/>
        <a:p>
          <a:endParaRPr lang="en-US"/>
        </a:p>
      </dgm:t>
    </dgm:pt>
    <dgm:pt modelId="{874B24F4-1403-4616-BF17-3E28D53C97B4}" type="sibTrans" cxnId="{3D1953C0-19A6-411E-9D83-98CC16259F09}">
      <dgm:prSet/>
      <dgm:spPr/>
      <dgm:t>
        <a:bodyPr/>
        <a:lstStyle/>
        <a:p>
          <a:endParaRPr lang="en-US"/>
        </a:p>
      </dgm:t>
    </dgm:pt>
    <dgm:pt modelId="{13F64431-DCA4-48C9-84BE-DF04AF57FB2D}" type="pres">
      <dgm:prSet presAssocID="{8EE86FCE-AE52-4B55-9FDC-D77B33E34D6C}" presName="matrix" presStyleCnt="0">
        <dgm:presLayoutVars>
          <dgm:chMax val="1"/>
          <dgm:dir/>
          <dgm:resizeHandles val="exact"/>
        </dgm:presLayoutVars>
      </dgm:prSet>
      <dgm:spPr/>
    </dgm:pt>
    <dgm:pt modelId="{DFC1CDAB-31F6-469C-9953-A0D6CCDFBCEA}" type="pres">
      <dgm:prSet presAssocID="{8EE86FCE-AE52-4B55-9FDC-D77B33E34D6C}" presName="diamond" presStyleLbl="bgShp" presStyleIdx="0" presStyleCnt="1" custLinFactNeighborX="-250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</dgm:pt>
    <dgm:pt modelId="{655A616A-8A99-4981-BD35-346A0CC86B95}" type="pres">
      <dgm:prSet presAssocID="{8EE86FCE-AE52-4B55-9FDC-D77B33E34D6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28458CD-15C2-4D29-92C3-E53B48CD3192}" type="pres">
      <dgm:prSet presAssocID="{8EE86FCE-AE52-4B55-9FDC-D77B33E34D6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5671C4E-9F7F-4BA7-AFD9-BC59C8915C70}" type="pres">
      <dgm:prSet presAssocID="{8EE86FCE-AE52-4B55-9FDC-D77B33E34D6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00674E-52DB-484D-9B40-A46684B9AE22}" type="pres">
      <dgm:prSet presAssocID="{8EE86FCE-AE52-4B55-9FDC-D77B33E34D6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334B911-4D23-4A11-890D-2DEF4712BF88}" srcId="{8EE86FCE-AE52-4B55-9FDC-D77B33E34D6C}" destId="{858657AF-FA7F-4531-B751-8D51498234DF}" srcOrd="0" destOrd="0" parTransId="{4411B98E-F4CA-48E1-B1D2-94676424A6F5}" sibTransId="{58E1FC30-2379-4669-9084-4FA772C85C39}"/>
    <dgm:cxn modelId="{30F82621-5364-4115-A705-A1648971C628}" type="presOf" srcId="{C6D65D7C-007C-47A5-98AD-4FB589C69653}" destId="{0900674E-52DB-484D-9B40-A46684B9AE22}" srcOrd="0" destOrd="0" presId="urn:microsoft.com/office/officeart/2005/8/layout/matrix3"/>
    <dgm:cxn modelId="{33FC6D3F-2414-4DB3-B307-87F9420970E2}" srcId="{8EE86FCE-AE52-4B55-9FDC-D77B33E34D6C}" destId="{53386D7B-EDE1-4476-8858-74784F5A35F1}" srcOrd="1" destOrd="0" parTransId="{35D4E8AB-7184-4527-B9E2-CEBA80DAEDC7}" sibTransId="{837352BC-AD70-4102-9970-8532ABD074FD}"/>
    <dgm:cxn modelId="{9E99CC80-10BC-47CE-9F83-CB5B8D1A702D}" type="presOf" srcId="{53386D7B-EDE1-4476-8858-74784F5A35F1}" destId="{E28458CD-15C2-4D29-92C3-E53B48CD3192}" srcOrd="0" destOrd="0" presId="urn:microsoft.com/office/officeart/2005/8/layout/matrix3"/>
    <dgm:cxn modelId="{3D1953C0-19A6-411E-9D83-98CC16259F09}" srcId="{8EE86FCE-AE52-4B55-9FDC-D77B33E34D6C}" destId="{C6D65D7C-007C-47A5-98AD-4FB589C69653}" srcOrd="3" destOrd="0" parTransId="{F9AC0312-1342-4AD3-A2C9-0CB6B3D83EDE}" sibTransId="{874B24F4-1403-4616-BF17-3E28D53C97B4}"/>
    <dgm:cxn modelId="{22DCC4D2-3AEF-4141-AC36-302587A5FFD4}" type="presOf" srcId="{858657AF-FA7F-4531-B751-8D51498234DF}" destId="{655A616A-8A99-4981-BD35-346A0CC86B95}" srcOrd="0" destOrd="0" presId="urn:microsoft.com/office/officeart/2005/8/layout/matrix3"/>
    <dgm:cxn modelId="{468E00E1-E4E5-4DBE-BBE4-C7D2B48CA758}" srcId="{8EE86FCE-AE52-4B55-9FDC-D77B33E34D6C}" destId="{0BE46930-DCC8-4C00-BF72-44B88B7C75F0}" srcOrd="2" destOrd="0" parTransId="{A4D2F36E-E150-489B-9E82-126D13153167}" sibTransId="{03683081-6528-4100-9D84-B96C2940C5F2}"/>
    <dgm:cxn modelId="{3A7DC9EB-8F1A-41EE-A9AA-CB62C34C699A}" type="presOf" srcId="{8EE86FCE-AE52-4B55-9FDC-D77B33E34D6C}" destId="{13F64431-DCA4-48C9-84BE-DF04AF57FB2D}" srcOrd="0" destOrd="0" presId="urn:microsoft.com/office/officeart/2005/8/layout/matrix3"/>
    <dgm:cxn modelId="{59FD1BF1-F1B4-441D-A91C-594658EB0133}" type="presOf" srcId="{0BE46930-DCC8-4C00-BF72-44B88B7C75F0}" destId="{15671C4E-9F7F-4BA7-AFD9-BC59C8915C70}" srcOrd="0" destOrd="0" presId="urn:microsoft.com/office/officeart/2005/8/layout/matrix3"/>
    <dgm:cxn modelId="{B2C4C863-F705-4C68-A4F5-DE6285289CD3}" type="presParOf" srcId="{13F64431-DCA4-48C9-84BE-DF04AF57FB2D}" destId="{DFC1CDAB-31F6-469C-9953-A0D6CCDFBCEA}" srcOrd="0" destOrd="0" presId="urn:microsoft.com/office/officeart/2005/8/layout/matrix3"/>
    <dgm:cxn modelId="{D79849FD-0751-4E1C-89C0-25A8029EB749}" type="presParOf" srcId="{13F64431-DCA4-48C9-84BE-DF04AF57FB2D}" destId="{655A616A-8A99-4981-BD35-346A0CC86B95}" srcOrd="1" destOrd="0" presId="urn:microsoft.com/office/officeart/2005/8/layout/matrix3"/>
    <dgm:cxn modelId="{3D89ED64-A1A8-4300-941A-E17F6D376FA4}" type="presParOf" srcId="{13F64431-DCA4-48C9-84BE-DF04AF57FB2D}" destId="{E28458CD-15C2-4D29-92C3-E53B48CD3192}" srcOrd="2" destOrd="0" presId="urn:microsoft.com/office/officeart/2005/8/layout/matrix3"/>
    <dgm:cxn modelId="{D55723E1-6304-459F-BB9F-B531B5CB94BC}" type="presParOf" srcId="{13F64431-DCA4-48C9-84BE-DF04AF57FB2D}" destId="{15671C4E-9F7F-4BA7-AFD9-BC59C8915C70}" srcOrd="3" destOrd="0" presId="urn:microsoft.com/office/officeart/2005/8/layout/matrix3"/>
    <dgm:cxn modelId="{557085F3-5098-4307-916F-D7887922FF79}" type="presParOf" srcId="{13F64431-DCA4-48C9-84BE-DF04AF57FB2D}" destId="{0900674E-52DB-484D-9B40-A46684B9AE2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87F58-9A4B-4FD7-8D9D-1F4EEFD312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8C3E1C-2C0A-4F4C-92E1-FA4CA92ABFDB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Leren </a:t>
          </a:r>
          <a:endParaRPr lang="en-US" sz="1600" dirty="0">
            <a:latin typeface="+mj-lt"/>
          </a:endParaRPr>
        </a:p>
      </dgm:t>
    </dgm:pt>
    <dgm:pt modelId="{B630E789-BDF0-4F2C-8F80-2DA32A980469}" type="parTrans" cxnId="{1632AA78-5912-41EF-B9AA-916B815475FE}">
      <dgm:prSet/>
      <dgm:spPr/>
      <dgm:t>
        <a:bodyPr/>
        <a:lstStyle/>
        <a:p>
          <a:endParaRPr lang="en-US"/>
        </a:p>
      </dgm:t>
    </dgm:pt>
    <dgm:pt modelId="{EF9F3F1C-8942-4785-A0A4-6BA8AAC086D1}" type="sibTrans" cxnId="{1632AA78-5912-41EF-B9AA-916B815475FE}">
      <dgm:prSet/>
      <dgm:spPr/>
      <dgm:t>
        <a:bodyPr/>
        <a:lstStyle/>
        <a:p>
          <a:endParaRPr lang="en-US"/>
        </a:p>
      </dgm:t>
    </dgm:pt>
    <dgm:pt modelId="{CF8ABD63-CCDE-48F9-88E6-2F1551806991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Zijn je samenvattingen in orde?</a:t>
          </a:r>
          <a:endParaRPr lang="en-US" sz="1600" dirty="0">
            <a:latin typeface="+mj-lt"/>
          </a:endParaRPr>
        </a:p>
      </dgm:t>
    </dgm:pt>
    <dgm:pt modelId="{18878660-F6B4-416C-A1BD-38197F61F5AE}" type="parTrans" cxnId="{FCAD8B59-C903-4039-B2A9-704B534B3351}">
      <dgm:prSet/>
      <dgm:spPr/>
      <dgm:t>
        <a:bodyPr/>
        <a:lstStyle/>
        <a:p>
          <a:endParaRPr lang="en-US"/>
        </a:p>
      </dgm:t>
    </dgm:pt>
    <dgm:pt modelId="{3AF7EBFA-9925-447D-8E67-E876CF23FB65}" type="sibTrans" cxnId="{FCAD8B59-C903-4039-B2A9-704B534B3351}">
      <dgm:prSet/>
      <dgm:spPr/>
      <dgm:t>
        <a:bodyPr/>
        <a:lstStyle/>
        <a:p>
          <a:endParaRPr lang="en-US"/>
        </a:p>
      </dgm:t>
    </dgm:pt>
    <dgm:pt modelId="{05AFBC1F-F500-4D6E-92DE-128A05F93647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Voorbereiden</a:t>
          </a:r>
          <a:endParaRPr lang="en-US" sz="1600" dirty="0">
            <a:latin typeface="+mj-lt"/>
          </a:endParaRPr>
        </a:p>
      </dgm:t>
    </dgm:pt>
    <dgm:pt modelId="{61EF4A55-62D5-48AF-AFE7-5A12C5AE3EED}" type="sibTrans" cxnId="{0EEAB2C2-F982-4B81-B098-7A4BCF34AE7D}">
      <dgm:prSet/>
      <dgm:spPr/>
      <dgm:t>
        <a:bodyPr/>
        <a:lstStyle/>
        <a:p>
          <a:endParaRPr lang="en-US"/>
        </a:p>
      </dgm:t>
    </dgm:pt>
    <dgm:pt modelId="{714D40B6-03B0-42D9-B3F0-565058F97AD4}" type="parTrans" cxnId="{0EEAB2C2-F982-4B81-B098-7A4BCF34AE7D}">
      <dgm:prSet/>
      <dgm:spPr/>
      <dgm:t>
        <a:bodyPr/>
        <a:lstStyle/>
        <a:p>
          <a:endParaRPr lang="en-US"/>
        </a:p>
      </dgm:t>
    </dgm:pt>
    <dgm:pt modelId="{B6E97FBA-CB8A-4889-99B6-7FD8FBD232B5}" type="pres">
      <dgm:prSet presAssocID="{D5087F58-9A4B-4FD7-8D9D-1F4EEFD31250}" presName="root" presStyleCnt="0">
        <dgm:presLayoutVars>
          <dgm:dir/>
          <dgm:resizeHandles val="exact"/>
        </dgm:presLayoutVars>
      </dgm:prSet>
      <dgm:spPr/>
    </dgm:pt>
    <dgm:pt modelId="{AFA7B3F6-EC1A-4CBD-A15A-277C07D6C52C}" type="pres">
      <dgm:prSet presAssocID="{658C3E1C-2C0A-4F4C-92E1-FA4CA92ABFDB}" presName="compNode" presStyleCnt="0"/>
      <dgm:spPr/>
    </dgm:pt>
    <dgm:pt modelId="{07167935-4709-4959-9F4E-58407CA7391D}" type="pres">
      <dgm:prSet presAssocID="{658C3E1C-2C0A-4F4C-92E1-FA4CA92ABF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CA29B-AD80-47BC-8A1B-3E973F6DB84C}" type="pres">
      <dgm:prSet presAssocID="{658C3E1C-2C0A-4F4C-92E1-FA4CA92AB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B645E451-4644-417A-A1F3-8C34C0FEE892}" type="pres">
      <dgm:prSet presAssocID="{658C3E1C-2C0A-4F4C-92E1-FA4CA92ABFDB}" presName="spaceRect" presStyleCnt="0"/>
      <dgm:spPr/>
    </dgm:pt>
    <dgm:pt modelId="{84C2BD40-88C2-477D-A210-EA385F8008CE}" type="pres">
      <dgm:prSet presAssocID="{658C3E1C-2C0A-4F4C-92E1-FA4CA92ABFDB}" presName="textRect" presStyleLbl="revTx" presStyleIdx="0" presStyleCnt="3" custLinFactNeighborX="-353" custLinFactNeighborY="-46653">
        <dgm:presLayoutVars>
          <dgm:chMax val="1"/>
          <dgm:chPref val="1"/>
        </dgm:presLayoutVars>
      </dgm:prSet>
      <dgm:spPr/>
    </dgm:pt>
    <dgm:pt modelId="{87D2A9BA-4A74-4D53-A770-56EEAAD187F5}" type="pres">
      <dgm:prSet presAssocID="{EF9F3F1C-8942-4785-A0A4-6BA8AAC086D1}" presName="sibTrans" presStyleCnt="0"/>
      <dgm:spPr/>
    </dgm:pt>
    <dgm:pt modelId="{521B4599-34AD-4088-9158-E05DA235E201}" type="pres">
      <dgm:prSet presAssocID="{CF8ABD63-CCDE-48F9-88E6-2F1551806991}" presName="compNode" presStyleCnt="0"/>
      <dgm:spPr/>
    </dgm:pt>
    <dgm:pt modelId="{628E004B-19BF-41F0-A5CD-EC97B64C8A5E}" type="pres">
      <dgm:prSet presAssocID="{CF8ABD63-CCDE-48F9-88E6-2F155180699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35190E-3B62-4FD0-9896-49B3FCA0711E}" type="pres">
      <dgm:prSet presAssocID="{CF8ABD63-CCDE-48F9-88E6-2F1551806991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18CC4E4D-EFE0-4835-8DDC-A533B8A53F38}" type="pres">
      <dgm:prSet presAssocID="{CF8ABD63-CCDE-48F9-88E6-2F1551806991}" presName="spaceRect" presStyleCnt="0"/>
      <dgm:spPr/>
    </dgm:pt>
    <dgm:pt modelId="{E754325C-4221-4D58-A3A3-D8D53022188E}" type="pres">
      <dgm:prSet presAssocID="{CF8ABD63-CCDE-48F9-88E6-2F1551806991}" presName="textRect" presStyleLbl="revTx" presStyleIdx="1" presStyleCnt="3" custLinFactX="13424" custLinFactNeighborX="100000" custLinFactNeighborY="-52539">
        <dgm:presLayoutVars>
          <dgm:chMax val="1"/>
          <dgm:chPref val="1"/>
        </dgm:presLayoutVars>
      </dgm:prSet>
      <dgm:spPr/>
    </dgm:pt>
    <dgm:pt modelId="{C38CEE49-F896-4EBE-BD92-502FD3B64174}" type="pres">
      <dgm:prSet presAssocID="{3AF7EBFA-9925-447D-8E67-E876CF23FB65}" presName="sibTrans" presStyleCnt="0"/>
      <dgm:spPr/>
    </dgm:pt>
    <dgm:pt modelId="{B6CCAAF1-5A8A-4A34-A1EA-64EFBF5CE080}" type="pres">
      <dgm:prSet presAssocID="{05AFBC1F-F500-4D6E-92DE-128A05F93647}" presName="compNode" presStyleCnt="0"/>
      <dgm:spPr/>
    </dgm:pt>
    <dgm:pt modelId="{440793BC-608C-42E9-88AF-006458996EF7}" type="pres">
      <dgm:prSet presAssocID="{05AFBC1F-F500-4D6E-92DE-128A05F936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28DAF3-07B1-474B-9109-6C541FA8219F}" type="pres">
      <dgm:prSet presAssocID="{05AFBC1F-F500-4D6E-92DE-128A05F93647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A045B0-0B99-4427-9DC8-437957278D0B}" type="pres">
      <dgm:prSet presAssocID="{05AFBC1F-F500-4D6E-92DE-128A05F93647}" presName="spaceRect" presStyleCnt="0"/>
      <dgm:spPr/>
    </dgm:pt>
    <dgm:pt modelId="{BCA50469-C543-4B6B-B7C8-C0DA73BF41BE}" type="pres">
      <dgm:prSet presAssocID="{05AFBC1F-F500-4D6E-92DE-128A05F93647}" presName="textRect" presStyleLbl="revTx" presStyleIdx="2" presStyleCnt="3" custLinFactX="-23367" custLinFactNeighborX="-100000" custLinFactNeighborY="-49742">
        <dgm:presLayoutVars>
          <dgm:chMax val="1"/>
          <dgm:chPref val="1"/>
        </dgm:presLayoutVars>
      </dgm:prSet>
      <dgm:spPr/>
    </dgm:pt>
  </dgm:ptLst>
  <dgm:cxnLst>
    <dgm:cxn modelId="{4CDD3A0F-EECE-420A-A036-97192ECD8893}" type="presOf" srcId="{D5087F58-9A4B-4FD7-8D9D-1F4EEFD31250}" destId="{B6E97FBA-CB8A-4889-99B6-7FD8FBD232B5}" srcOrd="0" destOrd="0" presId="urn:microsoft.com/office/officeart/2018/5/layout/IconLeafLabelList"/>
    <dgm:cxn modelId="{5414673B-18CD-4D6B-8AAE-955E77625C87}" type="presOf" srcId="{CF8ABD63-CCDE-48F9-88E6-2F1551806991}" destId="{E754325C-4221-4D58-A3A3-D8D53022188E}" srcOrd="0" destOrd="0" presId="urn:microsoft.com/office/officeart/2018/5/layout/IconLeafLabelList"/>
    <dgm:cxn modelId="{1632AA78-5912-41EF-B9AA-916B815475FE}" srcId="{D5087F58-9A4B-4FD7-8D9D-1F4EEFD31250}" destId="{658C3E1C-2C0A-4F4C-92E1-FA4CA92ABFDB}" srcOrd="0" destOrd="0" parTransId="{B630E789-BDF0-4F2C-8F80-2DA32A980469}" sibTransId="{EF9F3F1C-8942-4785-A0A4-6BA8AAC086D1}"/>
    <dgm:cxn modelId="{FCAD8B59-C903-4039-B2A9-704B534B3351}" srcId="{D5087F58-9A4B-4FD7-8D9D-1F4EEFD31250}" destId="{CF8ABD63-CCDE-48F9-88E6-2F1551806991}" srcOrd="1" destOrd="0" parTransId="{18878660-F6B4-416C-A1BD-38197F61F5AE}" sibTransId="{3AF7EBFA-9925-447D-8E67-E876CF23FB65}"/>
    <dgm:cxn modelId="{0EEAB2C2-F982-4B81-B098-7A4BCF34AE7D}" srcId="{D5087F58-9A4B-4FD7-8D9D-1F4EEFD31250}" destId="{05AFBC1F-F500-4D6E-92DE-128A05F93647}" srcOrd="2" destOrd="0" parTransId="{714D40B6-03B0-42D9-B3F0-565058F97AD4}" sibTransId="{61EF4A55-62D5-48AF-AFE7-5A12C5AE3EED}"/>
    <dgm:cxn modelId="{70CB8AC6-8BC4-4971-B246-1A23CB013A31}" type="presOf" srcId="{658C3E1C-2C0A-4F4C-92E1-FA4CA92ABFDB}" destId="{84C2BD40-88C2-477D-A210-EA385F8008CE}" srcOrd="0" destOrd="0" presId="urn:microsoft.com/office/officeart/2018/5/layout/IconLeafLabelList"/>
    <dgm:cxn modelId="{EFC8F2D9-5062-4352-B258-AA1CD92000D7}" type="presOf" srcId="{05AFBC1F-F500-4D6E-92DE-128A05F93647}" destId="{BCA50469-C543-4B6B-B7C8-C0DA73BF41BE}" srcOrd="0" destOrd="0" presId="urn:microsoft.com/office/officeart/2018/5/layout/IconLeafLabelList"/>
    <dgm:cxn modelId="{A5FD9AF6-1D86-4233-BA1B-C09A8D3C9EB2}" type="presParOf" srcId="{B6E97FBA-CB8A-4889-99B6-7FD8FBD232B5}" destId="{AFA7B3F6-EC1A-4CBD-A15A-277C07D6C52C}" srcOrd="0" destOrd="0" presId="urn:microsoft.com/office/officeart/2018/5/layout/IconLeafLabelList"/>
    <dgm:cxn modelId="{620F256C-4462-4BF9-81CB-B3BB2B661543}" type="presParOf" srcId="{AFA7B3F6-EC1A-4CBD-A15A-277C07D6C52C}" destId="{07167935-4709-4959-9F4E-58407CA7391D}" srcOrd="0" destOrd="0" presId="urn:microsoft.com/office/officeart/2018/5/layout/IconLeafLabelList"/>
    <dgm:cxn modelId="{EB48233C-795B-423E-A9C9-F92120F982CD}" type="presParOf" srcId="{AFA7B3F6-EC1A-4CBD-A15A-277C07D6C52C}" destId="{A6BCA29B-AD80-47BC-8A1B-3E973F6DB84C}" srcOrd="1" destOrd="0" presId="urn:microsoft.com/office/officeart/2018/5/layout/IconLeafLabelList"/>
    <dgm:cxn modelId="{9FF161AB-140D-4E86-B59E-58D8B866A047}" type="presParOf" srcId="{AFA7B3F6-EC1A-4CBD-A15A-277C07D6C52C}" destId="{B645E451-4644-417A-A1F3-8C34C0FEE892}" srcOrd="2" destOrd="0" presId="urn:microsoft.com/office/officeart/2018/5/layout/IconLeafLabelList"/>
    <dgm:cxn modelId="{69548177-9646-4D73-8843-03D24B446A63}" type="presParOf" srcId="{AFA7B3F6-EC1A-4CBD-A15A-277C07D6C52C}" destId="{84C2BD40-88C2-477D-A210-EA385F8008CE}" srcOrd="3" destOrd="0" presId="urn:microsoft.com/office/officeart/2018/5/layout/IconLeafLabelList"/>
    <dgm:cxn modelId="{C2753DDC-D96D-4278-AA45-867F66694B7D}" type="presParOf" srcId="{B6E97FBA-CB8A-4889-99B6-7FD8FBD232B5}" destId="{87D2A9BA-4A74-4D53-A770-56EEAAD187F5}" srcOrd="1" destOrd="0" presId="urn:microsoft.com/office/officeart/2018/5/layout/IconLeafLabelList"/>
    <dgm:cxn modelId="{6F5954FC-ADE1-426E-A8E2-ECEFEC410C67}" type="presParOf" srcId="{B6E97FBA-CB8A-4889-99B6-7FD8FBD232B5}" destId="{521B4599-34AD-4088-9158-E05DA235E201}" srcOrd="2" destOrd="0" presId="urn:microsoft.com/office/officeart/2018/5/layout/IconLeafLabelList"/>
    <dgm:cxn modelId="{0C5F3029-34E4-426A-AC3E-766744FF6E27}" type="presParOf" srcId="{521B4599-34AD-4088-9158-E05DA235E201}" destId="{628E004B-19BF-41F0-A5CD-EC97B64C8A5E}" srcOrd="0" destOrd="0" presId="urn:microsoft.com/office/officeart/2018/5/layout/IconLeafLabelList"/>
    <dgm:cxn modelId="{68FFC545-B7FF-41D0-BB2E-B8E1EE715F91}" type="presParOf" srcId="{521B4599-34AD-4088-9158-E05DA235E201}" destId="{1135190E-3B62-4FD0-9896-49B3FCA0711E}" srcOrd="1" destOrd="0" presId="urn:microsoft.com/office/officeart/2018/5/layout/IconLeafLabelList"/>
    <dgm:cxn modelId="{3D45FE3F-7218-4FF0-AF01-0AAF43CB12DC}" type="presParOf" srcId="{521B4599-34AD-4088-9158-E05DA235E201}" destId="{18CC4E4D-EFE0-4835-8DDC-A533B8A53F38}" srcOrd="2" destOrd="0" presId="urn:microsoft.com/office/officeart/2018/5/layout/IconLeafLabelList"/>
    <dgm:cxn modelId="{B30244FB-4669-46B4-BE8C-C44D871C72AF}" type="presParOf" srcId="{521B4599-34AD-4088-9158-E05DA235E201}" destId="{E754325C-4221-4D58-A3A3-D8D53022188E}" srcOrd="3" destOrd="0" presId="urn:microsoft.com/office/officeart/2018/5/layout/IconLeafLabelList"/>
    <dgm:cxn modelId="{EDDDBAFB-0D8D-4139-B6A6-2773A27B6A0F}" type="presParOf" srcId="{B6E97FBA-CB8A-4889-99B6-7FD8FBD232B5}" destId="{C38CEE49-F896-4EBE-BD92-502FD3B64174}" srcOrd="3" destOrd="0" presId="urn:microsoft.com/office/officeart/2018/5/layout/IconLeafLabelList"/>
    <dgm:cxn modelId="{6AF2C738-43EB-40BF-8F13-C253355526DE}" type="presParOf" srcId="{B6E97FBA-CB8A-4889-99B6-7FD8FBD232B5}" destId="{B6CCAAF1-5A8A-4A34-A1EA-64EFBF5CE080}" srcOrd="4" destOrd="0" presId="urn:microsoft.com/office/officeart/2018/5/layout/IconLeafLabelList"/>
    <dgm:cxn modelId="{ED9205EA-AED5-4D70-9CFE-F5AB71435C0D}" type="presParOf" srcId="{B6CCAAF1-5A8A-4A34-A1EA-64EFBF5CE080}" destId="{440793BC-608C-42E9-88AF-006458996EF7}" srcOrd="0" destOrd="0" presId="urn:microsoft.com/office/officeart/2018/5/layout/IconLeafLabelList"/>
    <dgm:cxn modelId="{9663A3CB-F37B-48D9-B6EC-219CAC6A0EF7}" type="presParOf" srcId="{B6CCAAF1-5A8A-4A34-A1EA-64EFBF5CE080}" destId="{DC28DAF3-07B1-474B-9109-6C541FA8219F}" srcOrd="1" destOrd="0" presId="urn:microsoft.com/office/officeart/2018/5/layout/IconLeafLabelList"/>
    <dgm:cxn modelId="{05B5413A-04B8-4A15-A840-A21FAE50BF63}" type="presParOf" srcId="{B6CCAAF1-5A8A-4A34-A1EA-64EFBF5CE080}" destId="{0EA045B0-0B99-4427-9DC8-437957278D0B}" srcOrd="2" destOrd="0" presId="urn:microsoft.com/office/officeart/2018/5/layout/IconLeafLabelList"/>
    <dgm:cxn modelId="{8966292D-8F37-4309-8481-9DFC8E1E17C1}" type="presParOf" srcId="{B6CCAAF1-5A8A-4A34-A1EA-64EFBF5CE080}" destId="{BCA50469-C543-4B6B-B7C8-C0DA73BF41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1CDAB-31F6-469C-9953-A0D6CCDFBCEA}">
      <dsp:nvSpPr>
        <dsp:cNvPr id="0" name=""/>
        <dsp:cNvSpPr/>
      </dsp:nvSpPr>
      <dsp:spPr>
        <a:xfrm>
          <a:off x="266653" y="0"/>
          <a:ext cx="5504687" cy="5504687"/>
        </a:xfrm>
        <a:prstGeom prst="diamond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A616A-8A99-4981-BD35-346A0CC86B95}">
      <dsp:nvSpPr>
        <dsp:cNvPr id="0" name=""/>
        <dsp:cNvSpPr/>
      </dsp:nvSpPr>
      <dsp:spPr>
        <a:xfrm>
          <a:off x="803360" y="522945"/>
          <a:ext cx="2146828" cy="214682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chemeClr val="bg1"/>
              </a:solidFill>
              <a:latin typeface="+mj-lt"/>
            </a:rPr>
            <a:t>Je kunt de functies van wortels beschrijven</a:t>
          </a:r>
          <a:endParaRPr lang="en-US" sz="2400" kern="1200" dirty="0">
            <a:solidFill>
              <a:schemeClr val="tx1"/>
            </a:solidFill>
            <a:latin typeface="+mj-lt"/>
          </a:endParaRPr>
        </a:p>
      </dsp:txBody>
      <dsp:txXfrm>
        <a:off x="908160" y="627745"/>
        <a:ext cx="1937228" cy="1937228"/>
      </dsp:txXfrm>
    </dsp:sp>
    <dsp:sp modelId="{E28458CD-15C2-4D29-92C3-E53B48CD3192}">
      <dsp:nvSpPr>
        <dsp:cNvPr id="0" name=""/>
        <dsp:cNvSpPr/>
      </dsp:nvSpPr>
      <dsp:spPr>
        <a:xfrm>
          <a:off x="3115329" y="522945"/>
          <a:ext cx="2146828" cy="214682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+mj-lt"/>
            </a:rPr>
            <a:t>Je kunt de functies van stengels beschrijven</a:t>
          </a:r>
          <a:endParaRPr lang="en-US" sz="2400" kern="1200" dirty="0">
            <a:latin typeface="+mj-lt"/>
          </a:endParaRPr>
        </a:p>
      </dsp:txBody>
      <dsp:txXfrm>
        <a:off x="3220129" y="627745"/>
        <a:ext cx="1937228" cy="1937228"/>
      </dsp:txXfrm>
    </dsp:sp>
    <dsp:sp modelId="{15671C4E-9F7F-4BA7-AFD9-BC59C8915C70}">
      <dsp:nvSpPr>
        <dsp:cNvPr id="0" name=""/>
        <dsp:cNvSpPr/>
      </dsp:nvSpPr>
      <dsp:spPr>
        <a:xfrm>
          <a:off x="803360" y="2834914"/>
          <a:ext cx="2146828" cy="214682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Je kunt de functie van bladeren beschrijven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sp:txBody>
      <dsp:txXfrm>
        <a:off x="908160" y="2939714"/>
        <a:ext cx="1937228" cy="1937228"/>
      </dsp:txXfrm>
    </dsp:sp>
    <dsp:sp modelId="{0900674E-52DB-484D-9B40-A46684B9AE22}">
      <dsp:nvSpPr>
        <dsp:cNvPr id="0" name=""/>
        <dsp:cNvSpPr/>
      </dsp:nvSpPr>
      <dsp:spPr>
        <a:xfrm>
          <a:off x="3115329" y="2834914"/>
          <a:ext cx="2146828" cy="214682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Je kunt orgaanstelsels van planten noemen met hun functies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sp:txBody>
      <dsp:txXfrm>
        <a:off x="3220129" y="2939714"/>
        <a:ext cx="1937228" cy="1937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1CDAB-31F6-469C-9953-A0D6CCDFBCEA}">
      <dsp:nvSpPr>
        <dsp:cNvPr id="0" name=""/>
        <dsp:cNvSpPr/>
      </dsp:nvSpPr>
      <dsp:spPr>
        <a:xfrm>
          <a:off x="266653" y="0"/>
          <a:ext cx="5504687" cy="5504687"/>
        </a:xfrm>
        <a:prstGeom prst="diamond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A616A-8A99-4981-BD35-346A0CC86B95}">
      <dsp:nvSpPr>
        <dsp:cNvPr id="0" name=""/>
        <dsp:cNvSpPr/>
      </dsp:nvSpPr>
      <dsp:spPr>
        <a:xfrm>
          <a:off x="803360" y="522945"/>
          <a:ext cx="2146828" cy="214682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chemeClr val="bg1"/>
              </a:solidFill>
              <a:latin typeface="+mj-lt"/>
            </a:rPr>
            <a:t>Je kunt de functie van wortels beschrijven</a:t>
          </a:r>
          <a:endParaRPr lang="en-US" sz="2400" kern="1200" dirty="0">
            <a:solidFill>
              <a:schemeClr val="tx1"/>
            </a:solidFill>
            <a:latin typeface="+mj-lt"/>
          </a:endParaRPr>
        </a:p>
      </dsp:txBody>
      <dsp:txXfrm>
        <a:off x="908160" y="627745"/>
        <a:ext cx="1937228" cy="1937228"/>
      </dsp:txXfrm>
    </dsp:sp>
    <dsp:sp modelId="{E28458CD-15C2-4D29-92C3-E53B48CD3192}">
      <dsp:nvSpPr>
        <dsp:cNvPr id="0" name=""/>
        <dsp:cNvSpPr/>
      </dsp:nvSpPr>
      <dsp:spPr>
        <a:xfrm>
          <a:off x="3115329" y="522945"/>
          <a:ext cx="2146828" cy="214682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+mj-lt"/>
            </a:rPr>
            <a:t>Je kunt de functie van stengels beschrijven</a:t>
          </a:r>
          <a:endParaRPr lang="en-US" sz="2400" kern="1200" dirty="0">
            <a:latin typeface="+mj-lt"/>
          </a:endParaRPr>
        </a:p>
      </dsp:txBody>
      <dsp:txXfrm>
        <a:off x="3220129" y="627745"/>
        <a:ext cx="1937228" cy="1937228"/>
      </dsp:txXfrm>
    </dsp:sp>
    <dsp:sp modelId="{15671C4E-9F7F-4BA7-AFD9-BC59C8915C70}">
      <dsp:nvSpPr>
        <dsp:cNvPr id="0" name=""/>
        <dsp:cNvSpPr/>
      </dsp:nvSpPr>
      <dsp:spPr>
        <a:xfrm>
          <a:off x="803360" y="2834914"/>
          <a:ext cx="2146828" cy="214682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Je kunt de functie van bladeren beschrijven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sp:txBody>
      <dsp:txXfrm>
        <a:off x="908160" y="2939714"/>
        <a:ext cx="1937228" cy="1937228"/>
      </dsp:txXfrm>
    </dsp:sp>
    <dsp:sp modelId="{0900674E-52DB-484D-9B40-A46684B9AE22}">
      <dsp:nvSpPr>
        <dsp:cNvPr id="0" name=""/>
        <dsp:cNvSpPr/>
      </dsp:nvSpPr>
      <dsp:spPr>
        <a:xfrm>
          <a:off x="3115329" y="2834914"/>
          <a:ext cx="2146828" cy="214682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Je kunt orgaanstelsels van planten noemen met hun functies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sp:txBody>
      <dsp:txXfrm>
        <a:off x="3220129" y="2939714"/>
        <a:ext cx="1937228" cy="1937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7935-4709-4959-9F4E-58407CA7391D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9B-AD80-47BC-8A1B-3E973F6DB84C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BD40-88C2-477D-A210-EA385F8008CE}">
      <dsp:nvSpPr>
        <dsp:cNvPr id="0" name=""/>
        <dsp:cNvSpPr/>
      </dsp:nvSpPr>
      <dsp:spPr>
        <a:xfrm>
          <a:off x="78632" y="234515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Leren </a:t>
          </a:r>
          <a:endParaRPr lang="en-US" sz="1600" kern="1200" dirty="0">
            <a:latin typeface="+mj-lt"/>
          </a:endParaRPr>
        </a:p>
      </dsp:txBody>
      <dsp:txXfrm>
        <a:off x="78632" y="2345157"/>
        <a:ext cx="3262500" cy="720000"/>
      </dsp:txXfrm>
    </dsp:sp>
    <dsp:sp modelId="{628E004B-19BF-41F0-A5CD-EC97B64C8A5E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190E-3B62-4FD0-9896-49B3FCA0711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325C-4221-4D58-A3A3-D8D53022188E}">
      <dsp:nvSpPr>
        <dsp:cNvPr id="0" name=""/>
        <dsp:cNvSpPr/>
      </dsp:nvSpPr>
      <dsp:spPr>
        <a:xfrm>
          <a:off x="7624045" y="230277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Zijn je samenvattingen in orde?</a:t>
          </a:r>
          <a:endParaRPr lang="en-US" sz="1600" kern="1200" dirty="0">
            <a:latin typeface="+mj-lt"/>
          </a:endParaRPr>
        </a:p>
      </dsp:txBody>
      <dsp:txXfrm>
        <a:off x="7624045" y="2302778"/>
        <a:ext cx="3262500" cy="720000"/>
      </dsp:txXfrm>
    </dsp:sp>
    <dsp:sp modelId="{440793BC-608C-42E9-88AF-006458996EF7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DAF3-07B1-474B-9109-6C541FA8219F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0469-C543-4B6B-B7C8-C0DA73BF41BE}">
      <dsp:nvSpPr>
        <dsp:cNvPr id="0" name=""/>
        <dsp:cNvSpPr/>
      </dsp:nvSpPr>
      <dsp:spPr>
        <a:xfrm>
          <a:off x="3732176" y="232291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Voorbereiden</a:t>
          </a:r>
          <a:endParaRPr lang="en-US" sz="1600" kern="1200" dirty="0">
            <a:latin typeface="+mj-lt"/>
          </a:endParaRPr>
        </a:p>
      </dsp:txBody>
      <dsp:txXfrm>
        <a:off x="3732176" y="2322916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9E658-78EF-4BF1-9AD8-924CA09D50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A68E-5F81-44D4-8BC4-9AC707A5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0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5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0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4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D01D1-A0BC-C9F4-F2DC-8AC03A702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77FDDC-B00F-FB05-3994-39AEA51F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B001F4-2AF7-FA47-ADDE-5AB0FAB3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3C96C1-5D10-F308-65A6-2F691C81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B23D3D-AE03-6F7E-1BC7-4506BC8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AB78-05E3-3924-3165-28188699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ABBDB4-7760-4F75-80D2-597E80324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49A7E8-0375-F6D9-C80B-FA66E108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43BABE-C0CC-7431-E9D7-66E3ECCB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A7927-0B52-6A0C-3754-28A2A4AE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D87C36E-8F94-B12C-1386-8E7053B9A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A0EEBE-ED78-8D24-37C5-0D58D01EC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F84FC8-7B89-1512-A88C-07DD4D5B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4941CA-FFFD-FA51-1504-97768902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ABE2A-10D8-D644-DB8E-3887DDA3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B5C99-2F0A-B827-1337-B54331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B6C57E-A05A-0D36-A97A-3B316BBC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A47946-1DC1-EDF9-6D7D-63F24138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027AB7-42D1-350C-59B4-524B3F6C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D9EB86-AB82-028D-8FD2-ED3AB1EC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67658-F3B9-4F4E-446D-EA368D83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28980E-9E17-0F29-D947-D90D44403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E51CF0-F3A7-DB52-EA5C-9A845A47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34EAB6-6ADC-D792-6265-3E3A0949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8A95BF-42CF-5F1D-A9C7-2AC43200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8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12044-9FA0-36BA-C709-47897BBF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66D020-696A-4C4E-D39C-54E18ECD4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507B82-234D-41B5-D399-193CDEDED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AF1A32-E09D-B99F-44D2-923B05DC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6AC0F9-6C22-1BBC-CDED-38EE6332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090DFF-9B49-234C-A85E-AB9A2A24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9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35EE1-31F4-01F0-2D4C-5961A862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995235-F96D-EE11-5A7F-5F869C2B7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28A01B-AE6F-9EED-4184-CD85378DB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9F957D9-6F74-D482-05EA-304A6EB8E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E79C55-6F9D-1E56-4A5F-A929D9521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1A243E-7BAC-74A0-E706-760F1EE1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6A5CD4-BC8E-3EC4-4D47-6BA96D5F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689563-F978-2BF8-3BD9-1CA7396E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87D3F-F86A-2F04-83CC-36C0910C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38E5C2-D575-942A-577C-CB0F1ABF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96E261-5227-28AA-6577-7174733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ADDB04-2832-1AE0-87FD-AA8FAF2D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F6E8E22-7C88-6CE5-97AA-94E1835F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9E5507-1C14-6E35-5DC4-76E82621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CA8689-E21C-4091-A3AA-D41DB36C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BC97A-5F1D-1A38-AAB3-BB1BEEC8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4E6E97-3F32-689E-5B57-41B91E69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2BBF14-167C-31F5-1D0A-B6F2A6F30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07F06F-EB3C-2640-BEB0-D11B768B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3A91DE-5F90-4B48-70D8-78206642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77E269-D82A-9D26-2702-988935C1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0DA70-75DE-BB8D-BABB-119F5B75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FE3130-461E-AB0A-1D99-FAE31A7F5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92E05E-0D87-7053-56DA-422E47DD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FCCC78-91FE-3F8E-B021-F5978EFF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C7E6E8-811A-3B54-FB47-3CD5C77E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FA7E14-DFA3-E0FC-EB6E-6F3D580E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2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17929A-B428-4D77-12E9-48B3BAA7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06DD78-23D6-66A2-66AF-AD974F4B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5DBFDF-08F1-FE24-98BD-EC76081DB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D459-D551-49F8-B569-5535202DDAE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F95193-249D-A847-553A-F200A13E1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B319AC-FEDC-2917-1471-92CE1D10A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7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E050E15-C718-42B2-CB9D-33027857E256}"/>
              </a:ext>
            </a:extLst>
          </p:cNvPr>
          <p:cNvSpPr txBox="1"/>
          <p:nvPr/>
        </p:nvSpPr>
        <p:spPr>
          <a:xfrm>
            <a:off x="1113810" y="2960716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BE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Organen van planten</a:t>
            </a:r>
            <a:br>
              <a:rPr lang="nl-BE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nl-BE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2.2</a:t>
            </a:r>
            <a:r>
              <a:rPr lang="nl-BE" altLang="en-NL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Biologie voor jou</a:t>
            </a:r>
            <a:br>
              <a:rPr lang="nl-BE" altLang="en-NL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nl-BE" altLang="en-NL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Leerjaar 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274" name="Rectangle 112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5" name="Rectangle 112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6" name="Rectangle 112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0" name="Rectangle 112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70B1E94-FB73-4269-9EA6-C576EF3E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323623"/>
            <a:ext cx="5536001" cy="4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CD9D4CB0-8D92-E1AD-7376-9C74F44A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0EEBF51-8590-E948-EAC3-418C2BA3DEE3}"/>
              </a:ext>
            </a:extLst>
          </p:cNvPr>
          <p:cNvSpPr txBox="1"/>
          <p:nvPr/>
        </p:nvSpPr>
        <p:spPr>
          <a:xfrm>
            <a:off x="511277" y="6124521"/>
            <a:ext cx="141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 Baets</a:t>
            </a:r>
            <a:endParaRPr lang="nl-N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F25D5-AFBD-D567-143A-30DAB71B0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50" y="5574506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0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lanten">
            <a:extLst>
              <a:ext uri="{FF2B5EF4-FFF2-40B4-BE49-F238E27FC236}">
                <a16:creationId xmlns:a16="http://schemas.microsoft.com/office/drawing/2014/main" id="{F213E15C-9032-83EB-ADB5-C3C1429AD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3"/>
          <a:stretch/>
        </p:blipFill>
        <p:spPr bwMode="auto">
          <a:xfrm>
            <a:off x="6770914" y="1541394"/>
            <a:ext cx="3737882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2F6726FA-EEA1-5CF2-017D-C3B66FA1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16EBAB0-40F9-EA73-43B6-0D6BB8EBD574}"/>
              </a:ext>
            </a:extLst>
          </p:cNvPr>
          <p:cNvSpPr/>
          <p:nvPr/>
        </p:nvSpPr>
        <p:spPr>
          <a:xfrm>
            <a:off x="4942113" y="618064"/>
            <a:ext cx="2471058" cy="7308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E70FB9-1278-AE36-4D11-0C2EEA6A2DED}"/>
              </a:ext>
            </a:extLst>
          </p:cNvPr>
          <p:cNvSpPr txBox="1"/>
          <p:nvPr/>
        </p:nvSpPr>
        <p:spPr>
          <a:xfrm>
            <a:off x="4435338" y="547172"/>
            <a:ext cx="339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Stengels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B100CE-2311-E1EB-47FE-EAF74E9BDF3B}"/>
              </a:ext>
            </a:extLst>
          </p:cNvPr>
          <p:cNvSpPr txBox="1"/>
          <p:nvPr/>
        </p:nvSpPr>
        <p:spPr>
          <a:xfrm>
            <a:off x="464663" y="1915885"/>
            <a:ext cx="92453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Stengel</a:t>
            </a:r>
            <a:r>
              <a:rPr lang="nl-BE" dirty="0">
                <a:latin typeface="+mj-lt"/>
              </a:rPr>
              <a:t>: deel van de plant wat tussen de wortels en bladeren.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Functie stengel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- Transport (vervoer) van stoffen.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Stevigheid bieden aan de plant.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</a:t>
            </a: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E66AD96-3DE0-B087-5680-71891048DA6C}"/>
              </a:ext>
            </a:extLst>
          </p:cNvPr>
          <p:cNvCxnSpPr/>
          <p:nvPr/>
        </p:nvCxnSpPr>
        <p:spPr>
          <a:xfrm>
            <a:off x="8892791" y="3429000"/>
            <a:ext cx="351693" cy="99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88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AED3E9F-4120-CA61-638F-4CD025C1F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385" y="2589010"/>
            <a:ext cx="3777344" cy="356847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E78C94-238C-1DC9-4DA5-5106BF1F1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5" y="1479312"/>
            <a:ext cx="4567872" cy="5444004"/>
          </a:xfrm>
          <a:prstGeom prst="rect">
            <a:avLst/>
          </a:prstGeom>
        </p:spPr>
      </p:pic>
      <p:pic>
        <p:nvPicPr>
          <p:cNvPr id="3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CCA30451-7899-836A-D2B7-F3FCD70C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16EBAB0-40F9-EA73-43B6-0D6BB8EBD574}"/>
              </a:ext>
            </a:extLst>
          </p:cNvPr>
          <p:cNvSpPr/>
          <p:nvPr/>
        </p:nvSpPr>
        <p:spPr>
          <a:xfrm>
            <a:off x="3932666" y="652199"/>
            <a:ext cx="4514648" cy="7308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E70FB9-1278-AE36-4D11-0C2EEA6A2DED}"/>
              </a:ext>
            </a:extLst>
          </p:cNvPr>
          <p:cNvSpPr txBox="1"/>
          <p:nvPr/>
        </p:nvSpPr>
        <p:spPr>
          <a:xfrm>
            <a:off x="3855004" y="600207"/>
            <a:ext cx="466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Functie stengel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B100CE-2311-E1EB-47FE-EAF74E9BDF3B}"/>
              </a:ext>
            </a:extLst>
          </p:cNvPr>
          <p:cNvSpPr txBox="1"/>
          <p:nvPr/>
        </p:nvSpPr>
        <p:spPr>
          <a:xfrm>
            <a:off x="464663" y="1915885"/>
            <a:ext cx="9245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</a:t>
            </a: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1BBF732-547D-4AA8-F152-A7C7DE5AA9D9}"/>
              </a:ext>
            </a:extLst>
          </p:cNvPr>
          <p:cNvSpPr txBox="1"/>
          <p:nvPr/>
        </p:nvSpPr>
        <p:spPr>
          <a:xfrm>
            <a:off x="7821385" y="2111276"/>
            <a:ext cx="9245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>
                <a:latin typeface="+mj-lt"/>
              </a:rPr>
              <a:t>Proef, functie van stengels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</a:t>
            </a: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95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ruidachtige planten">
            <a:extLst>
              <a:ext uri="{FF2B5EF4-FFF2-40B4-BE49-F238E27FC236}">
                <a16:creationId xmlns:a16="http://schemas.microsoft.com/office/drawing/2014/main" id="{B53034DB-782D-AC20-1E96-3C91F003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64" y="2401507"/>
            <a:ext cx="7605074" cy="31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193A0DDD-2B2B-17F5-1EE9-9B95D693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6B100CE-2311-E1EB-47FE-EAF74E9BDF3B}"/>
              </a:ext>
            </a:extLst>
          </p:cNvPr>
          <p:cNvSpPr txBox="1"/>
          <p:nvPr/>
        </p:nvSpPr>
        <p:spPr>
          <a:xfrm>
            <a:off x="464663" y="1915885"/>
            <a:ext cx="9245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</a:t>
            </a: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B412458-A502-8FBF-436A-BD709EC0759B}"/>
              </a:ext>
            </a:extLst>
          </p:cNvPr>
          <p:cNvSpPr txBox="1"/>
          <p:nvPr/>
        </p:nvSpPr>
        <p:spPr>
          <a:xfrm>
            <a:off x="2293463" y="1274862"/>
            <a:ext cx="92453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Houtachtige planten</a:t>
            </a:r>
            <a:r>
              <a:rPr lang="nl-BE" dirty="0">
                <a:latin typeface="+mj-lt"/>
              </a:rPr>
              <a:t>: stammen, stengels of wortels bestaan grotendeels uit hout.</a:t>
            </a:r>
            <a:br>
              <a:rPr lang="nl-BE" dirty="0">
                <a:latin typeface="+mj-lt"/>
              </a:rPr>
            </a:br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Kruidachtige planten</a:t>
            </a:r>
            <a:r>
              <a:rPr lang="nl-BE" dirty="0">
                <a:latin typeface="+mj-lt"/>
              </a:rPr>
              <a:t>: stammen, stengels of wortels bevatten bijna geen hout.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		   -&gt; Stevig bij voldoende water opname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</a:t>
            </a: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256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80EC064-7B22-9822-50D0-30EFADDB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50251"/>
            <a:ext cx="5758543" cy="4855594"/>
          </a:xfrm>
          <a:prstGeom prst="rect">
            <a:avLst/>
          </a:prstGeom>
        </p:spPr>
      </p:pic>
      <p:pic>
        <p:nvPicPr>
          <p:cNvPr id="4" name="Picture 3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83D8194A-7BDE-FF66-F29D-30BDA7BD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16EBAB0-40F9-EA73-43B6-0D6BB8EBD574}"/>
              </a:ext>
            </a:extLst>
          </p:cNvPr>
          <p:cNvSpPr/>
          <p:nvPr/>
        </p:nvSpPr>
        <p:spPr>
          <a:xfrm>
            <a:off x="4811486" y="618064"/>
            <a:ext cx="2666999" cy="7308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E70FB9-1278-AE36-4D11-0C2EEA6A2DED}"/>
              </a:ext>
            </a:extLst>
          </p:cNvPr>
          <p:cNvSpPr txBox="1"/>
          <p:nvPr/>
        </p:nvSpPr>
        <p:spPr>
          <a:xfrm>
            <a:off x="4446222" y="568013"/>
            <a:ext cx="339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Bladeren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497687C-E4FE-7A7C-3AB0-03AD5F49B5DF}"/>
              </a:ext>
            </a:extLst>
          </p:cNvPr>
          <p:cNvSpPr txBox="1"/>
          <p:nvPr/>
        </p:nvSpPr>
        <p:spPr>
          <a:xfrm>
            <a:off x="549504" y="1748054"/>
            <a:ext cx="5457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Bladsteel</a:t>
            </a:r>
            <a:r>
              <a:rPr lang="nl-BE" dirty="0">
                <a:latin typeface="+mj-lt"/>
              </a:rPr>
              <a:t>: hiermee zit het blad vast aan de stengel.</a:t>
            </a:r>
            <a:br>
              <a:rPr lang="nl-BE" dirty="0">
                <a:latin typeface="+mj-lt"/>
              </a:rPr>
            </a:br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Bladschijf</a:t>
            </a:r>
            <a:r>
              <a:rPr lang="nl-BE" dirty="0">
                <a:latin typeface="+mj-lt"/>
              </a:rPr>
              <a:t>: platte gedeelte van het blad.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-&gt; hierin liggen de </a:t>
            </a:r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nerven</a:t>
            </a:r>
            <a:r>
              <a:rPr lang="nl-BE" dirty="0">
                <a:latin typeface="+mj-lt"/>
              </a:rPr>
              <a:t> (geven stevigheid aan het blad)</a:t>
            </a:r>
            <a:br>
              <a:rPr lang="nl-BE" dirty="0">
                <a:latin typeface="+mj-lt"/>
              </a:rPr>
            </a:br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Bladmoes</a:t>
            </a:r>
            <a:r>
              <a:rPr lang="nl-BE" dirty="0">
                <a:latin typeface="+mj-lt"/>
              </a:rPr>
              <a:t>: alles tussen de nerven in.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</a:t>
            </a: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97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6EBA8165-649B-982E-CDEE-FE5922051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16EBAB0-40F9-EA73-43B6-0D6BB8EBD574}"/>
              </a:ext>
            </a:extLst>
          </p:cNvPr>
          <p:cNvSpPr/>
          <p:nvPr/>
        </p:nvSpPr>
        <p:spPr>
          <a:xfrm>
            <a:off x="3559629" y="618064"/>
            <a:ext cx="4789715" cy="7308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E70FB9-1278-AE36-4D11-0C2EEA6A2DED}"/>
              </a:ext>
            </a:extLst>
          </p:cNvPr>
          <p:cNvSpPr txBox="1"/>
          <p:nvPr/>
        </p:nvSpPr>
        <p:spPr>
          <a:xfrm>
            <a:off x="3344340" y="568013"/>
            <a:ext cx="522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Functie bladeren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186A617-C0D4-21E2-5BEC-6F8E7029BC84}"/>
              </a:ext>
            </a:extLst>
          </p:cNvPr>
          <p:cNvSpPr txBox="1"/>
          <p:nvPr/>
        </p:nvSpPr>
        <p:spPr>
          <a:xfrm>
            <a:off x="827684" y="1817797"/>
            <a:ext cx="63933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Maken van voedsel voor de plant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</a:t>
            </a: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29F736D-5740-8EB1-44C3-CE2CF60B8964}"/>
              </a:ext>
            </a:extLst>
          </p:cNvPr>
          <p:cNvSpPr txBox="1"/>
          <p:nvPr/>
        </p:nvSpPr>
        <p:spPr>
          <a:xfrm>
            <a:off x="7206343" y="3316268"/>
            <a:ext cx="486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Gebeurd in alle groene delen van in plant.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Dus ook in ..?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2E18C1B-4D9F-8BE2-50EF-A495FCF21C08}"/>
              </a:ext>
            </a:extLst>
          </p:cNvPr>
          <p:cNvSpPr txBox="1"/>
          <p:nvPr/>
        </p:nvSpPr>
        <p:spPr>
          <a:xfrm>
            <a:off x="8564632" y="3593267"/>
            <a:ext cx="95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Stengel</a:t>
            </a:r>
          </a:p>
        </p:txBody>
      </p:sp>
      <p:pic>
        <p:nvPicPr>
          <p:cNvPr id="22532" name="Picture 4" descr="infographic fotosynthese stekkie - Stekkie">
            <a:extLst>
              <a:ext uri="{FF2B5EF4-FFF2-40B4-BE49-F238E27FC236}">
                <a16:creationId xmlns:a16="http://schemas.microsoft.com/office/drawing/2014/main" id="{8FA7C48D-DB79-218A-20C0-8CB04FC4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2" y="2488065"/>
            <a:ext cx="3945391" cy="39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 bouw van bladeren / Planten -wortels / Onderbouw | biologie voor het  voortgezet onderwijs">
            <a:extLst>
              <a:ext uri="{FF2B5EF4-FFF2-40B4-BE49-F238E27FC236}">
                <a16:creationId xmlns:a16="http://schemas.microsoft.com/office/drawing/2014/main" id="{2A170D81-2958-63A7-D3D9-6A1338D3E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434"/>
          <a:stretch/>
        </p:blipFill>
        <p:spPr bwMode="auto">
          <a:xfrm>
            <a:off x="7994217" y="1445177"/>
            <a:ext cx="3733120" cy="50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2D6971F4-5E89-6E85-4E32-0301A763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16EBAB0-40F9-EA73-43B6-0D6BB8EBD574}"/>
              </a:ext>
            </a:extLst>
          </p:cNvPr>
          <p:cNvSpPr/>
          <p:nvPr/>
        </p:nvSpPr>
        <p:spPr>
          <a:xfrm>
            <a:off x="4291398" y="618064"/>
            <a:ext cx="3609206" cy="7308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E70FB9-1278-AE36-4D11-0C2EEA6A2DED}"/>
              </a:ext>
            </a:extLst>
          </p:cNvPr>
          <p:cNvSpPr txBox="1"/>
          <p:nvPr/>
        </p:nvSpPr>
        <p:spPr>
          <a:xfrm>
            <a:off x="4291398" y="596159"/>
            <a:ext cx="3609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Vatenstelsel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497687C-E4FE-7A7C-3AB0-03AD5F49B5DF}"/>
              </a:ext>
            </a:extLst>
          </p:cNvPr>
          <p:cNvSpPr txBox="1"/>
          <p:nvPr/>
        </p:nvSpPr>
        <p:spPr>
          <a:xfrm>
            <a:off x="464662" y="1915885"/>
            <a:ext cx="67743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Vaten</a:t>
            </a:r>
            <a:r>
              <a:rPr lang="nl-BE" dirty="0">
                <a:latin typeface="+mj-lt"/>
              </a:rPr>
              <a:t>: lange dunne buisjes die stoffen 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transporteren</a:t>
            </a:r>
            <a:r>
              <a:rPr lang="nl-BE" dirty="0">
                <a:latin typeface="+mj-lt"/>
              </a:rPr>
              <a:t> in de plant.</a:t>
            </a:r>
            <a:br>
              <a:rPr lang="nl-BE" dirty="0">
                <a:latin typeface="+mj-lt"/>
              </a:rPr>
            </a:br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Vatenbundel</a:t>
            </a:r>
            <a:r>
              <a:rPr lang="nl-BE" dirty="0">
                <a:latin typeface="+mj-lt"/>
              </a:rPr>
              <a:t>: groep van bij elkaar liggende vaten.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Lopen door..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Wortel </a:t>
            </a:r>
            <a:r>
              <a:rPr lang="nl-BE" dirty="0">
                <a:latin typeface="+mj-lt"/>
                <a:sym typeface="Wingdings" panose="05000000000000000000" pitchFamily="2" charset="2"/>
              </a:rPr>
              <a:t>-&gt; stengel -&gt; nerven </a:t>
            </a:r>
            <a:br>
              <a:rPr lang="nl-BE" dirty="0">
                <a:latin typeface="+mj-lt"/>
                <a:sym typeface="Wingdings" panose="05000000000000000000" pitchFamily="2" charset="2"/>
              </a:rPr>
            </a:br>
            <a:br>
              <a:rPr lang="nl-BE" dirty="0">
                <a:latin typeface="+mj-lt"/>
                <a:sym typeface="Wingdings" panose="05000000000000000000" pitchFamily="2" charset="2"/>
              </a:rPr>
            </a:br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Vatenstelsel</a:t>
            </a:r>
            <a:r>
              <a:rPr lang="nl-BE" dirty="0">
                <a:latin typeface="+mj-lt"/>
                <a:sym typeface="Wingdings" panose="05000000000000000000" pitchFamily="2" charset="2"/>
              </a:rPr>
              <a:t>: alle vaten van een plant samen.</a:t>
            </a:r>
            <a:br>
              <a:rPr lang="nl-BE" dirty="0">
                <a:latin typeface="+mj-lt"/>
                <a:sym typeface="Wingdings" panose="05000000000000000000" pitchFamily="2" charset="2"/>
              </a:rPr>
            </a:br>
            <a:br>
              <a:rPr lang="nl-BE" dirty="0">
                <a:latin typeface="+mj-lt"/>
                <a:sym typeface="Wingdings" panose="05000000000000000000" pitchFamily="2" charset="2"/>
              </a:rPr>
            </a:br>
            <a:r>
              <a:rPr lang="nl-BE" b="1" dirty="0">
                <a:latin typeface="+mj-lt"/>
                <a:sym typeface="Wingdings" panose="05000000000000000000" pitchFamily="2" charset="2"/>
              </a:rPr>
              <a:t>Belangrijk!</a:t>
            </a:r>
            <a:br>
              <a:rPr lang="nl-BE" b="1" dirty="0">
                <a:latin typeface="+mj-lt"/>
                <a:sym typeface="Wingdings" panose="05000000000000000000" pitchFamily="2" charset="2"/>
              </a:rPr>
            </a:br>
            <a:r>
              <a:rPr lang="nl-BE" dirty="0">
                <a:latin typeface="+mj-lt"/>
                <a:sym typeface="Wingdings" panose="05000000000000000000" pitchFamily="2" charset="2"/>
              </a:rPr>
              <a:t>Water + mineralen gaan van wortels naar andere delen van de plant.</a:t>
            </a:r>
            <a:br>
              <a:rPr lang="nl-BE" dirty="0">
                <a:latin typeface="+mj-lt"/>
                <a:sym typeface="Wingdings" panose="05000000000000000000" pitchFamily="2" charset="2"/>
              </a:rPr>
            </a:br>
            <a:r>
              <a:rPr lang="nl-BE" dirty="0">
                <a:latin typeface="+mj-lt"/>
                <a:sym typeface="Wingdings" panose="05000000000000000000" pitchFamily="2" charset="2"/>
              </a:rPr>
              <a:t>Glucose gaat van bladeren naar de andere delen van de plant.</a:t>
            </a:r>
            <a:br>
              <a:rPr lang="nl-BE" dirty="0">
                <a:latin typeface="+mj-lt"/>
                <a:sym typeface="Wingdings" panose="05000000000000000000" pitchFamily="2" charset="2"/>
              </a:rPr>
            </a:br>
            <a:br>
              <a:rPr lang="nl-BE" dirty="0">
                <a:latin typeface="+mj-lt"/>
                <a:sym typeface="Wingdings" panose="05000000000000000000" pitchFamily="2" charset="2"/>
              </a:rPr>
            </a:br>
            <a:br>
              <a:rPr lang="nl-BE" dirty="0">
                <a:latin typeface="+mj-lt"/>
                <a:sym typeface="Wingdings" panose="05000000000000000000" pitchFamily="2" charset="2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</a:t>
            </a: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25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BAD5AFD4-6FE4-63E0-9534-30601574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5EAD2B7-6F60-314E-95F9-BCBD8D043EA4}"/>
              </a:ext>
            </a:extLst>
          </p:cNvPr>
          <p:cNvSpPr/>
          <p:nvPr/>
        </p:nvSpPr>
        <p:spPr>
          <a:xfrm>
            <a:off x="1343796" y="2967636"/>
            <a:ext cx="3495498" cy="677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2ACC7C-E35D-12A9-D071-3ABDFB3FBD3E}"/>
              </a:ext>
            </a:extLst>
          </p:cNvPr>
          <p:cNvSpPr txBox="1"/>
          <p:nvPr/>
        </p:nvSpPr>
        <p:spPr>
          <a:xfrm>
            <a:off x="1343796" y="2921815"/>
            <a:ext cx="349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D0D2B564-9A83-AAEC-C793-F92E6B98A877}"/>
              </a:ext>
            </a:extLst>
          </p:cNvPr>
          <p:cNvGraphicFramePr>
            <a:graphicFrameLocks noGrp="1"/>
          </p:cNvGraphicFramePr>
          <p:nvPr/>
        </p:nvGraphicFramePr>
        <p:xfrm>
          <a:off x="6164580" y="619506"/>
          <a:ext cx="6065518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53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686AD81B-FCCF-62A7-37F9-4EC7D745A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dirty="0">
                <a:latin typeface="+mj-lt"/>
              </a:rPr>
            </a:br>
            <a:endParaRPr lang="nl-NL" sz="3600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9073205-4319-C76F-E7B7-3ED4E64BAC7E}"/>
              </a:ext>
            </a:extLst>
          </p:cNvPr>
          <p:cNvGraphicFramePr>
            <a:graphicFrameLocks noGrp="1"/>
          </p:cNvGraphicFramePr>
          <p:nvPr/>
        </p:nvGraphicFramePr>
        <p:xfrm>
          <a:off x="409977" y="1903165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A0133CB-2B81-6267-5004-3DCB2618C861}"/>
              </a:ext>
            </a:extLst>
          </p:cNvPr>
          <p:cNvSpPr/>
          <p:nvPr/>
        </p:nvSpPr>
        <p:spPr>
          <a:xfrm>
            <a:off x="4723842" y="413903"/>
            <a:ext cx="2481943" cy="677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A93EA2-4FD6-FA67-7663-D38F54330595}"/>
              </a:ext>
            </a:extLst>
          </p:cNvPr>
          <p:cNvSpPr txBox="1"/>
          <p:nvPr/>
        </p:nvSpPr>
        <p:spPr>
          <a:xfrm>
            <a:off x="3283527" y="429638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solidFill>
                  <a:schemeClr val="bg1"/>
                </a:solidFill>
                <a:latin typeface="+mj-lt"/>
              </a:rPr>
              <a:t>Huiswerk </a:t>
            </a:r>
          </a:p>
        </p:txBody>
      </p:sp>
    </p:spTree>
    <p:extLst>
      <p:ext uri="{BB962C8B-B14F-4D97-AF65-F5344CB8AC3E}">
        <p14:creationId xmlns:p14="http://schemas.microsoft.com/office/powerpoint/2010/main" val="15848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73C5B538-6956-F0B1-440C-61DEA7215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5">
            <a:extLst>
              <a:ext uri="{FF2B5EF4-FFF2-40B4-BE49-F238E27FC236}">
                <a16:creationId xmlns:a16="http://schemas.microsoft.com/office/drawing/2014/main" id="{445CA78A-F65A-D92A-E4FA-22F31D89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871" y="2438529"/>
            <a:ext cx="35115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noteren + zelfstandig aan het huiswerk werken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0FFEA5B-47B1-CCBA-6612-30F23076C357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302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D960E8-8325-BD4B-7C04-D3FE88175F74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9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A4B7B760-E31D-FF67-36D6-DB44B6980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53322D2B-8A16-D941-5661-DEB75882C254}"/>
              </a:ext>
            </a:extLst>
          </p:cNvPr>
          <p:cNvSpPr/>
          <p:nvPr/>
        </p:nvSpPr>
        <p:spPr>
          <a:xfrm>
            <a:off x="3738563" y="2701259"/>
            <a:ext cx="7467150" cy="12242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9107A52-0428-10B5-BEF4-177A0B21BD98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kstvak 5">
            <a:extLst>
              <a:ext uri="{FF2B5EF4-FFF2-40B4-BE49-F238E27FC236}">
                <a16:creationId xmlns:a16="http://schemas.microsoft.com/office/drawing/2014/main" id="{996FAA88-9B7C-A306-12A0-E2E44BDF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805398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2.1 Organen van dieren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EB7304-4250-233D-D1E5-B34882B7EE92}"/>
              </a:ext>
            </a:extLst>
          </p:cNvPr>
          <p:cNvSpPr txBox="1"/>
          <p:nvPr/>
        </p:nvSpPr>
        <p:spPr>
          <a:xfrm>
            <a:off x="4616195" y="2851703"/>
            <a:ext cx="658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+mj-lt"/>
              </a:rPr>
              <a:t>Je hebt geleerd..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1. </a:t>
            </a:r>
            <a:r>
              <a:rPr lang="nl-NL" b="1" dirty="0">
                <a:solidFill>
                  <a:schemeClr val="bg1"/>
                </a:solidFill>
                <a:latin typeface="+mj-lt"/>
              </a:rPr>
              <a:t>Organen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 te benoemen in een </a:t>
            </a:r>
            <a:r>
              <a:rPr lang="nl-NL" b="1" dirty="0">
                <a:solidFill>
                  <a:schemeClr val="bg1"/>
                </a:solidFill>
                <a:latin typeface="+mj-lt"/>
              </a:rPr>
              <a:t>torso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2. Verschillende organen te benoemen in </a:t>
            </a:r>
            <a:r>
              <a:rPr lang="nl-NL" b="1" dirty="0">
                <a:solidFill>
                  <a:schemeClr val="bg1"/>
                </a:solidFill>
                <a:latin typeface="+mj-lt"/>
              </a:rPr>
              <a:t>orgaanstelsels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 van mensen.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32386B-A5AD-2C8B-41E9-48CCE77B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51" y="2870545"/>
            <a:ext cx="885645" cy="88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0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BAD5AFD4-6FE4-63E0-9534-30601574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5EAD2B7-6F60-314E-95F9-BCBD8D043EA4}"/>
              </a:ext>
            </a:extLst>
          </p:cNvPr>
          <p:cNvSpPr/>
          <p:nvPr/>
        </p:nvSpPr>
        <p:spPr>
          <a:xfrm>
            <a:off x="1343796" y="2967636"/>
            <a:ext cx="3495498" cy="677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2ACC7C-E35D-12A9-D071-3ABDFB3FBD3E}"/>
              </a:ext>
            </a:extLst>
          </p:cNvPr>
          <p:cNvSpPr txBox="1"/>
          <p:nvPr/>
        </p:nvSpPr>
        <p:spPr>
          <a:xfrm>
            <a:off x="1343796" y="2921815"/>
            <a:ext cx="349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D0D2B564-9A83-AAEC-C793-F92E6B98A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55834"/>
              </p:ext>
            </p:extLst>
          </p:nvPr>
        </p:nvGraphicFramePr>
        <p:xfrm>
          <a:off x="6164580" y="619506"/>
          <a:ext cx="6065518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942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28A25ED-85C0-9CD7-FB6D-C06DBAEAA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46" y="2030981"/>
            <a:ext cx="6041691" cy="39123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D22AB4E7-913C-617B-DE4B-95B107E8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16EBAB0-40F9-EA73-43B6-0D6BB8EBD574}"/>
              </a:ext>
            </a:extLst>
          </p:cNvPr>
          <p:cNvSpPr/>
          <p:nvPr/>
        </p:nvSpPr>
        <p:spPr>
          <a:xfrm>
            <a:off x="4942113" y="618065"/>
            <a:ext cx="2394857" cy="677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E70FB9-1278-AE36-4D11-0C2EEA6A2DED}"/>
              </a:ext>
            </a:extLst>
          </p:cNvPr>
          <p:cNvSpPr txBox="1"/>
          <p:nvPr/>
        </p:nvSpPr>
        <p:spPr>
          <a:xfrm>
            <a:off x="5068242" y="541466"/>
            <a:ext cx="213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Wortels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B100CE-2311-E1EB-47FE-EAF74E9BDF3B}"/>
              </a:ext>
            </a:extLst>
          </p:cNvPr>
          <p:cNvSpPr txBox="1"/>
          <p:nvPr/>
        </p:nvSpPr>
        <p:spPr>
          <a:xfrm>
            <a:off x="464663" y="1915885"/>
            <a:ext cx="50074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Wortel</a:t>
            </a:r>
            <a:r>
              <a:rPr lang="nl-BE" dirty="0">
                <a:latin typeface="+mj-lt"/>
              </a:rPr>
              <a:t>: onderste gedeelte van de plant. </a:t>
            </a:r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Hoofdwortel</a:t>
            </a:r>
            <a:r>
              <a:rPr lang="nl-BE" dirty="0">
                <a:latin typeface="+mj-lt"/>
              </a:rPr>
              <a:t>: wortel die zich als eerste ontwikkelt na de ontkieming. 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	Kenmerken: - Dik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		     - Lang</a:t>
            </a:r>
          </a:p>
          <a:p>
            <a:endParaRPr lang="nl-BE" dirty="0">
              <a:latin typeface="+mj-lt"/>
            </a:endParaRPr>
          </a:p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Zijwortels</a:t>
            </a:r>
            <a:r>
              <a:rPr lang="nl-BE" dirty="0">
                <a:latin typeface="+mj-lt"/>
              </a:rPr>
              <a:t>: aftakkingen van de hoofdwortel.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 	</a:t>
            </a:r>
          </a:p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Wortelharen</a:t>
            </a:r>
            <a:r>
              <a:rPr lang="nl-BE" dirty="0">
                <a:latin typeface="+mj-lt"/>
              </a:rPr>
              <a:t>: haartjes aan het uiteinden van de zijwortels.</a:t>
            </a:r>
          </a:p>
          <a:p>
            <a:endParaRPr lang="nl-BE" dirty="0">
              <a:latin typeface="+mj-lt"/>
            </a:endParaRPr>
          </a:p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Wortelstelsel</a:t>
            </a:r>
            <a:r>
              <a:rPr lang="nl-BE" dirty="0">
                <a:latin typeface="+mj-lt"/>
              </a:rPr>
              <a:t>: alle wortels van een plant samen.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Orgaanstelsel</a:t>
            </a: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44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evenscyclus van een plant - PDF Free Download">
            <a:extLst>
              <a:ext uri="{FF2B5EF4-FFF2-40B4-BE49-F238E27FC236}">
                <a16:creationId xmlns:a16="http://schemas.microsoft.com/office/drawing/2014/main" id="{C8E1F2F0-782D-D878-2F40-123A6908D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5" y="2468002"/>
            <a:ext cx="6542336" cy="43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Wortels — De Stadsgroenteboer">
            <a:extLst>
              <a:ext uri="{FF2B5EF4-FFF2-40B4-BE49-F238E27FC236}">
                <a16:creationId xmlns:a16="http://schemas.microsoft.com/office/drawing/2014/main" id="{7A73BB09-9281-6C70-36AB-3F41A49A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886" y="1092059"/>
            <a:ext cx="3192168" cy="31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94DA9387-ABEB-C759-5718-422BCE0D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16EBAB0-40F9-EA73-43B6-0D6BB8EBD574}"/>
              </a:ext>
            </a:extLst>
          </p:cNvPr>
          <p:cNvSpPr/>
          <p:nvPr/>
        </p:nvSpPr>
        <p:spPr>
          <a:xfrm>
            <a:off x="3222171" y="618065"/>
            <a:ext cx="5965373" cy="677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E70FB9-1278-AE36-4D11-0C2EEA6A2DED}"/>
              </a:ext>
            </a:extLst>
          </p:cNvPr>
          <p:cNvSpPr txBox="1"/>
          <p:nvPr/>
        </p:nvSpPr>
        <p:spPr>
          <a:xfrm>
            <a:off x="3112655" y="547629"/>
            <a:ext cx="608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Functie wortelstelsel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B100CE-2311-E1EB-47FE-EAF74E9BDF3B}"/>
              </a:ext>
            </a:extLst>
          </p:cNvPr>
          <p:cNvSpPr txBox="1"/>
          <p:nvPr/>
        </p:nvSpPr>
        <p:spPr>
          <a:xfrm>
            <a:off x="464663" y="1915885"/>
            <a:ext cx="578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Opslaan van reservestoffen</a:t>
            </a:r>
            <a:endParaRPr lang="nl-BE" sz="3200" dirty="0">
              <a:latin typeface="+mj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96BD31A-BD29-CB9C-A09C-0C154D5D4C19}"/>
              </a:ext>
            </a:extLst>
          </p:cNvPr>
          <p:cNvSpPr txBox="1"/>
          <p:nvPr/>
        </p:nvSpPr>
        <p:spPr>
          <a:xfrm>
            <a:off x="7043056" y="3975513"/>
            <a:ext cx="507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Reservestoffen</a:t>
            </a:r>
            <a:endParaRPr lang="nl-BE" dirty="0">
              <a:latin typeface="+mj-lt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D81D991-354B-8827-661C-40D33F592DB7}"/>
              </a:ext>
            </a:extLst>
          </p:cNvPr>
          <p:cNvSpPr txBox="1"/>
          <p:nvPr/>
        </p:nvSpPr>
        <p:spPr>
          <a:xfrm>
            <a:off x="7062268" y="4344845"/>
            <a:ext cx="4783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Stoffen die de plant niet direct nodig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heeft (o.a. zetmeel). 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  <a:sym typeface="Wingdings" panose="05000000000000000000" pitchFamily="2" charset="2"/>
              </a:rPr>
              <a:t> Wanneer gebruikt de plant deze reservestoffen?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1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515F737-07B2-37B1-F9C9-9B497A313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7002"/>
            <a:ext cx="6150428" cy="4991808"/>
          </a:xfrm>
          <a:prstGeom prst="rect">
            <a:avLst/>
          </a:prstGeom>
        </p:spPr>
      </p:pic>
      <p:pic>
        <p:nvPicPr>
          <p:cNvPr id="3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7CEEE1EF-17F2-293A-6FA7-D3834A68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6B100CE-2311-E1EB-47FE-EAF74E9BDF3B}"/>
              </a:ext>
            </a:extLst>
          </p:cNvPr>
          <p:cNvSpPr txBox="1"/>
          <p:nvPr/>
        </p:nvSpPr>
        <p:spPr>
          <a:xfrm>
            <a:off x="1975609" y="398610"/>
            <a:ext cx="8886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Opnemen van water en </a:t>
            </a:r>
            <a:br>
              <a:rPr lang="nl-BE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nl-BE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mineralen uit de bodem.</a:t>
            </a:r>
            <a:endParaRPr lang="nl-BE" sz="3200" dirty="0">
              <a:latin typeface="+mj-lt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9BC59DF-961A-0294-6677-9F78B34533AC}"/>
              </a:ext>
            </a:extLst>
          </p:cNvPr>
          <p:cNvSpPr txBox="1"/>
          <p:nvPr/>
        </p:nvSpPr>
        <p:spPr>
          <a:xfrm>
            <a:off x="7006110" y="3525111"/>
            <a:ext cx="507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Zouten. Dienen als voedingsstof voor de plant.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Opgelost in het water onder de grond.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A902D9-4BD4-5343-0950-859957EFFA3F}"/>
              </a:ext>
            </a:extLst>
          </p:cNvPr>
          <p:cNvSpPr txBox="1"/>
          <p:nvPr/>
        </p:nvSpPr>
        <p:spPr>
          <a:xfrm>
            <a:off x="7006110" y="3200379"/>
            <a:ext cx="198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Mineralen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4FBFFEE2-0218-E3D3-27B9-C729985A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6B100CE-2311-E1EB-47FE-EAF74E9BDF3B}"/>
              </a:ext>
            </a:extLst>
          </p:cNvPr>
          <p:cNvSpPr txBox="1"/>
          <p:nvPr/>
        </p:nvSpPr>
        <p:spPr>
          <a:xfrm>
            <a:off x="615554" y="1648468"/>
            <a:ext cx="888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3. Plant stevig vastzetten in de bodem</a:t>
            </a:r>
            <a:endParaRPr lang="nl-BE" sz="3200" dirty="0">
              <a:latin typeface="+mj-lt"/>
            </a:endParaRPr>
          </a:p>
        </p:txBody>
      </p:sp>
      <p:pic>
        <p:nvPicPr>
          <p:cNvPr id="17412" name="Picture 4" descr="Grote Boom Met Grote Wortel Stock Afbeelding - Image of reis, zomer:  29191085">
            <a:extLst>
              <a:ext uri="{FF2B5EF4-FFF2-40B4-BE49-F238E27FC236}">
                <a16:creationId xmlns:a16="http://schemas.microsoft.com/office/drawing/2014/main" id="{29952A00-8645-6233-ED95-3109C8D11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2" y="2710296"/>
            <a:ext cx="5508171" cy="36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379A05D-ECCB-2A11-E663-ADD4AC2079AE}"/>
              </a:ext>
            </a:extLst>
          </p:cNvPr>
          <p:cNvSpPr txBox="1"/>
          <p:nvPr/>
        </p:nvSpPr>
        <p:spPr>
          <a:xfrm>
            <a:off x="7043056" y="3975513"/>
            <a:ext cx="507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Stevigheid </a:t>
            </a:r>
            <a:r>
              <a:rPr lang="nl-BE" dirty="0">
                <a:latin typeface="+mj-lt"/>
              </a:rPr>
              <a:t>door wortels ontstaat wanneer de wortels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zich sterk vertakken.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0A8EC43-E3F6-7B7C-D39D-A5C5FF430905}"/>
              </a:ext>
            </a:extLst>
          </p:cNvPr>
          <p:cNvSpPr txBox="1"/>
          <p:nvPr/>
        </p:nvSpPr>
        <p:spPr>
          <a:xfrm>
            <a:off x="7043056" y="3606181"/>
            <a:ext cx="36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Wat maakt een wortel stevig?</a:t>
            </a:r>
          </a:p>
        </p:txBody>
      </p:sp>
    </p:spTree>
    <p:extLst>
      <p:ext uri="{BB962C8B-B14F-4D97-AF65-F5344CB8AC3E}">
        <p14:creationId xmlns:p14="http://schemas.microsoft.com/office/powerpoint/2010/main" val="40823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35A2794-01E3-89FD-EC53-F31F261B1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5" y="602752"/>
            <a:ext cx="10509154" cy="5833135"/>
          </a:xfrm>
          <a:prstGeom prst="rect">
            <a:avLst/>
          </a:prstGeom>
        </p:spPr>
      </p:pic>
      <p:pic>
        <p:nvPicPr>
          <p:cNvPr id="3" name="Picture 2" descr="Groene Plant Laat Bladgoud Lijnen Aquarel Achtergrond, Groente, Gouden  Blad, Bladeren Achtergrond Afbeelding Voor Gratis Download">
            <a:extLst>
              <a:ext uri="{FF2B5EF4-FFF2-40B4-BE49-F238E27FC236}">
                <a16:creationId xmlns:a16="http://schemas.microsoft.com/office/drawing/2014/main" id="{3DF9767A-A838-A297-2806-4B5611946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196" y="-2677885"/>
            <a:ext cx="8763810" cy="1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195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728</Words>
  <Application>Microsoft Office PowerPoint</Application>
  <PresentationFormat>Widescreen</PresentationFormat>
  <Paragraphs>119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mike baets</dc:creator>
  <cp:lastModifiedBy>Mike baets</cp:lastModifiedBy>
  <cp:revision>9</cp:revision>
  <dcterms:created xsi:type="dcterms:W3CDTF">2022-11-29T12:30:13Z</dcterms:created>
  <dcterms:modified xsi:type="dcterms:W3CDTF">2024-10-06T13:15:34Z</dcterms:modified>
</cp:coreProperties>
</file>