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iKNxItdgCzxGLWKpBOkzenLLHH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B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26.png"/><Relationship Id="rId5" Type="http://schemas.openxmlformats.org/officeDocument/2006/relationships/image" Target="../media/image22.jpg"/><Relationship Id="rId6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19.png"/><Relationship Id="rId5" Type="http://schemas.openxmlformats.org/officeDocument/2006/relationships/image" Target="../media/image27.png"/><Relationship Id="rId6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schooltv.nl/video/zoolgangers-teengangers-en-topgangers-hoe-zijn-poten-van-dieren-aangepast-aan-hun-omgeving/#q=topganger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5.jpg"/><Relationship Id="rId5" Type="http://schemas.openxmlformats.org/officeDocument/2006/relationships/image" Target="../media/image15.jpg"/><Relationship Id="rId6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5.jpg"/><Relationship Id="rId9" Type="http://schemas.openxmlformats.org/officeDocument/2006/relationships/image" Target="../media/image3.jp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5.jpg"/><Relationship Id="rId9" Type="http://schemas.openxmlformats.org/officeDocument/2006/relationships/image" Target="../media/image23.jpg"/><Relationship Id="rId5" Type="http://schemas.openxmlformats.org/officeDocument/2006/relationships/image" Target="../media/image17.jpg"/><Relationship Id="rId6" Type="http://schemas.openxmlformats.org/officeDocument/2006/relationships/image" Target="../media/image24.jpg"/><Relationship Id="rId7" Type="http://schemas.openxmlformats.org/officeDocument/2006/relationships/image" Target="../media/image21.jpg"/><Relationship Id="rId8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378068" y="4633546"/>
            <a:ext cx="11438793" cy="1844256"/>
          </a:xfrm>
          <a:prstGeom prst="rect">
            <a:avLst/>
          </a:prstGeom>
          <a:solidFill>
            <a:srgbClr val="3F3F3F"/>
          </a:solidFill>
          <a:ln cap="sq" cmpd="thinThick" w="1270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>
            <p:ph type="ctrTitle"/>
          </p:nvPr>
        </p:nvSpPr>
        <p:spPr>
          <a:xfrm>
            <a:off x="526073" y="4756638"/>
            <a:ext cx="11139854" cy="9304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400">
                <a:solidFill>
                  <a:schemeClr val="lt1"/>
                </a:solidFill>
              </a:rPr>
              <a:t>Allemaal anders</a:t>
            </a:r>
            <a:endParaRPr/>
          </a:p>
        </p:txBody>
      </p:sp>
      <p:pic>
        <p:nvPicPr>
          <p:cNvPr descr="Deze klassieke optische illusie kan vaststellen hoe creatief je  daadwerkelijk bent" id="90" name="Google Shape;90;p1"/>
          <p:cNvPicPr preferRelativeResize="0"/>
          <p:nvPr/>
        </p:nvPicPr>
        <p:blipFill rotWithShape="1">
          <a:blip r:embed="rId3">
            <a:alphaModFix/>
          </a:blip>
          <a:srcRect b="-1" l="2211" r="5570" t="0"/>
          <a:stretch/>
        </p:blipFill>
        <p:spPr>
          <a:xfrm>
            <a:off x="2523733" y="307731"/>
            <a:ext cx="7089435" cy="39976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"/>
          <p:cNvCxnSpPr/>
          <p:nvPr/>
        </p:nvCxnSpPr>
        <p:spPr>
          <a:xfrm>
            <a:off x="2209800" y="5738691"/>
            <a:ext cx="7772400" cy="0"/>
          </a:xfrm>
          <a:prstGeom prst="straightConnector1">
            <a:avLst/>
          </a:prstGeom>
          <a:noFill/>
          <a:ln cap="flat" cmpd="sng" w="2222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1524000" y="5815013"/>
            <a:ext cx="9144000" cy="420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nl-B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1.5 Biologie voor jou</a:t>
            </a:r>
            <a:br>
              <a:rPr lang="nl-B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BE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Leerjaar 1</a:t>
            </a:r>
            <a:endParaRPr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8068" y="307731"/>
            <a:ext cx="1028214" cy="1024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itbreiding lesbrief Allemaal anders - Tumult" id="205" name="Google Shape;205;p10"/>
          <p:cNvPicPr preferRelativeResize="0"/>
          <p:nvPr/>
        </p:nvPicPr>
        <p:blipFill rotWithShape="1">
          <a:blip r:embed="rId3">
            <a:alphaModFix amt="7000"/>
          </a:blip>
          <a:srcRect b="0" l="0" r="0" t="0"/>
          <a:stretch/>
        </p:blipFill>
        <p:spPr>
          <a:xfrm>
            <a:off x="-82756" y="-54643"/>
            <a:ext cx="12389055" cy="823902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/>
          <p:nvPr/>
        </p:nvSpPr>
        <p:spPr>
          <a:xfrm>
            <a:off x="4501355" y="383126"/>
            <a:ext cx="2886075" cy="677800"/>
          </a:xfrm>
          <a:prstGeom prst="roundRect">
            <a:avLst>
              <a:gd fmla="val 16667" name="adj"/>
            </a:avLst>
          </a:prstGeom>
          <a:solidFill>
            <a:srgbClr val="3F3F3F"/>
          </a:solidFill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3256095" y="383126"/>
            <a:ext cx="5362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 jullie.. </a:t>
            </a:r>
            <a:endParaRPr/>
          </a:p>
        </p:txBody>
      </p:sp>
      <p:sp>
        <p:nvSpPr>
          <p:cNvPr id="208" name="Google Shape;208;p10"/>
          <p:cNvSpPr txBox="1"/>
          <p:nvPr/>
        </p:nvSpPr>
        <p:spPr>
          <a:xfrm>
            <a:off x="1930176" y="1334103"/>
            <a:ext cx="788133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Ieder tweetal zoekt een organisme 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(dier, plant, schimmel of bacterie) </a:t>
            </a:r>
            <a:r>
              <a:rPr lang="nl-B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zich aangepast hebben aan hun omgeving.</a:t>
            </a:r>
            <a:endParaRPr/>
          </a:p>
        </p:txBody>
      </p:sp>
      <p:pic>
        <p:nvPicPr>
          <p:cNvPr id="209" name="Google Shape;20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137" y="2770631"/>
            <a:ext cx="3286584" cy="2248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an wie is de Noordpool? | NUweekend | NU.nl" id="210" name="Google Shape;210;p10"/>
          <p:cNvPicPr preferRelativeResize="0"/>
          <p:nvPr/>
        </p:nvPicPr>
        <p:blipFill rotWithShape="1">
          <a:blip r:embed="rId5">
            <a:alphaModFix/>
          </a:blip>
          <a:srcRect b="0" l="0" r="16715" t="0"/>
          <a:stretch/>
        </p:blipFill>
        <p:spPr>
          <a:xfrm>
            <a:off x="4468479" y="2770630"/>
            <a:ext cx="3286584" cy="2219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ere Is the Largest Jungle? | Wonderopolis" id="211" name="Google Shape;211;p10"/>
          <p:cNvPicPr preferRelativeResize="0"/>
          <p:nvPr/>
        </p:nvPicPr>
        <p:blipFill rotWithShape="1">
          <a:blip r:embed="rId6">
            <a:alphaModFix/>
          </a:blip>
          <a:srcRect b="0" l="0" r="7461" t="0"/>
          <a:stretch/>
        </p:blipFill>
        <p:spPr>
          <a:xfrm>
            <a:off x="8266925" y="2770630"/>
            <a:ext cx="3286584" cy="2219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itbreiding lesbrief Allemaal anders - Tumult" id="216" name="Google Shape;216;p11"/>
          <p:cNvPicPr preferRelativeResize="0"/>
          <p:nvPr/>
        </p:nvPicPr>
        <p:blipFill rotWithShape="1">
          <a:blip r:embed="rId3">
            <a:alphaModFix amt="7000"/>
          </a:blip>
          <a:srcRect b="0" l="0" r="0" t="0"/>
          <a:stretch/>
        </p:blipFill>
        <p:spPr>
          <a:xfrm>
            <a:off x="-82756" y="-27782"/>
            <a:ext cx="12389055" cy="823902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/>
          <p:nvPr/>
        </p:nvSpPr>
        <p:spPr>
          <a:xfrm>
            <a:off x="4762500" y="383126"/>
            <a:ext cx="2381250" cy="677800"/>
          </a:xfrm>
          <a:prstGeom prst="roundRect">
            <a:avLst>
              <a:gd fmla="val 16667" name="adj"/>
            </a:avLst>
          </a:prstGeom>
          <a:solidFill>
            <a:srgbClr val="3F3F3F"/>
          </a:solidFill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/>
          <p:nvPr/>
        </p:nvSpPr>
        <p:spPr>
          <a:xfrm>
            <a:off x="3326389" y="2183764"/>
            <a:ext cx="5362575" cy="1245236"/>
          </a:xfrm>
          <a:prstGeom prst="roundRect">
            <a:avLst>
              <a:gd fmla="val 16667" name="adj"/>
            </a:avLst>
          </a:prstGeom>
          <a:solidFill>
            <a:srgbClr val="3F3F3F"/>
          </a:solidFill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3256095" y="409987"/>
            <a:ext cx="5362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Leerdoelen </a:t>
            </a:r>
            <a:endParaRPr/>
          </a:p>
        </p:txBody>
      </p:sp>
      <p:sp>
        <p:nvSpPr>
          <p:cNvPr id="220" name="Google Shape;220;p11"/>
          <p:cNvSpPr txBox="1"/>
          <p:nvPr/>
        </p:nvSpPr>
        <p:spPr>
          <a:xfrm>
            <a:off x="3481504" y="2333712"/>
            <a:ext cx="501479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 hebt geleerd..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nl-B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Aanpassingen bij planten te noemen.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nl-B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Aanpassingen bij dieren te noemen.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itbreiding lesbrief Allemaal anders - Tumult" id="225" name="Google Shape;225;p12"/>
          <p:cNvPicPr preferRelativeResize="0"/>
          <p:nvPr/>
        </p:nvPicPr>
        <p:blipFill rotWithShape="1">
          <a:blip r:embed="rId3">
            <a:alphaModFix amt="7000"/>
          </a:blip>
          <a:srcRect b="0" l="0" r="0" t="0"/>
          <a:stretch/>
        </p:blipFill>
        <p:spPr>
          <a:xfrm>
            <a:off x="-82756" y="-27782"/>
            <a:ext cx="12389055" cy="823902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2"/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Huiswerk</a:t>
            </a:r>
            <a:endParaRPr/>
          </a:p>
        </p:txBody>
      </p:sp>
      <p:sp>
        <p:nvSpPr>
          <p:cNvPr id="227" name="Google Shape;227;p12"/>
          <p:cNvSpPr txBox="1"/>
          <p:nvPr/>
        </p:nvSpPr>
        <p:spPr>
          <a:xfrm>
            <a:off x="545156" y="1306401"/>
            <a:ext cx="1135293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BE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8" name="Google Shape;228;p12"/>
          <p:cNvGrpSpPr/>
          <p:nvPr/>
        </p:nvGrpSpPr>
        <p:grpSpPr>
          <a:xfrm>
            <a:off x="488609" y="1974223"/>
            <a:ext cx="10807913" cy="2994099"/>
            <a:chOff x="78632" y="71058"/>
            <a:chExt cx="10807913" cy="2994099"/>
          </a:xfrm>
        </p:grpSpPr>
        <p:sp>
          <p:nvSpPr>
            <p:cNvPr id="229" name="Google Shape;229;p12"/>
            <p:cNvSpPr/>
            <p:nvPr/>
          </p:nvSpPr>
          <p:spPr>
            <a:xfrm>
              <a:off x="726337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2"/>
            <p:cNvSpPr/>
            <p:nvPr/>
          </p:nvSpPr>
          <p:spPr>
            <a:xfrm>
              <a:off x="1150462" y="495183"/>
              <a:ext cx="1141875" cy="114187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2"/>
            <p:cNvSpPr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2"/>
            <p:cNvSpPr txBox="1"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BE" sz="16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LEREN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2"/>
            <p:cNvSpPr/>
            <p:nvPr/>
          </p:nvSpPr>
          <p:spPr>
            <a:xfrm>
              <a:off x="4559774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2"/>
            <p:cNvSpPr/>
            <p:nvPr/>
          </p:nvSpPr>
          <p:spPr>
            <a:xfrm>
              <a:off x="4983899" y="495183"/>
              <a:ext cx="1141875" cy="114187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2"/>
            <p:cNvSpPr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2"/>
            <p:cNvSpPr txBox="1"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BE" sz="16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ZIJN JE SAMENVATTINGEN IN ORDE?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8393212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8817337" y="495183"/>
              <a:ext cx="1141875" cy="114187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2"/>
            <p:cNvSpPr txBox="1"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BE" sz="16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VOORBEREIDEN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12"/>
          <p:cNvSpPr/>
          <p:nvPr/>
        </p:nvSpPr>
        <p:spPr>
          <a:xfrm>
            <a:off x="4848046" y="383126"/>
            <a:ext cx="2199736" cy="677800"/>
          </a:xfrm>
          <a:prstGeom prst="roundRect">
            <a:avLst>
              <a:gd fmla="val 16667" name="adj"/>
            </a:avLst>
          </a:prstGeom>
          <a:solidFill>
            <a:srgbClr val="3F3F3F"/>
          </a:solidFill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Huiswerk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itbreiding lesbrief Allemaal anders - Tumult" id="98" name="Google Shape;98;p2"/>
          <p:cNvPicPr preferRelativeResize="0"/>
          <p:nvPr/>
        </p:nvPicPr>
        <p:blipFill rotWithShape="1">
          <a:blip r:embed="rId3">
            <a:alphaModFix amt="7000"/>
          </a:blip>
          <a:srcRect b="0" l="0" r="0" t="0"/>
          <a:stretch/>
        </p:blipFill>
        <p:spPr>
          <a:xfrm>
            <a:off x="-82756" y="-27782"/>
            <a:ext cx="12389055" cy="823902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1189038" y="2832100"/>
            <a:ext cx="4232275" cy="763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nl-BE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gaan we doen?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Google Shape;100;p2"/>
          <p:cNvCxnSpPr/>
          <p:nvPr/>
        </p:nvCxnSpPr>
        <p:spPr>
          <a:xfrm>
            <a:off x="5815013" y="1741488"/>
            <a:ext cx="0" cy="274161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" name="Google Shape;101;p2"/>
          <p:cNvSpPr txBox="1"/>
          <p:nvPr/>
        </p:nvSpPr>
        <p:spPr>
          <a:xfrm>
            <a:off x="6577013" y="2109788"/>
            <a:ext cx="3511550" cy="2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B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Welkom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B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Herhalen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B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Leerdoelen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B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Uitleg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B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Zijn de leerdoelen gehaald?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B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Zelfstandig aan het huiswerk werken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90980"/>
          </a:schemeClr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itbreiding lesbrief Allemaal anders - Tumult" id="106" name="Google Shape;106;p3"/>
          <p:cNvPicPr preferRelativeResize="0"/>
          <p:nvPr/>
        </p:nvPicPr>
        <p:blipFill rotWithShape="1">
          <a:blip r:embed="rId3">
            <a:alphaModFix amt="7000"/>
          </a:blip>
          <a:srcRect b="0" l="0" r="0" t="0"/>
          <a:stretch/>
        </p:blipFill>
        <p:spPr>
          <a:xfrm>
            <a:off x="-82756" y="-27782"/>
            <a:ext cx="12389055" cy="823902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/>
          <p:nvPr/>
        </p:nvSpPr>
        <p:spPr>
          <a:xfrm>
            <a:off x="0" y="1452563"/>
            <a:ext cx="1885950" cy="3897312"/>
          </a:xfrm>
          <a:prstGeom prst="rect">
            <a:avLst/>
          </a:prstGeom>
          <a:solidFill>
            <a:srgbClr val="3F3F3F"/>
          </a:solidFill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3765995" y="2294261"/>
            <a:ext cx="6447853" cy="2039993"/>
          </a:xfrm>
          <a:prstGeom prst="roundRect">
            <a:avLst>
              <a:gd fmla="val 16667" name="adj"/>
            </a:avLst>
          </a:prstGeom>
          <a:solidFill>
            <a:srgbClr val="3F3F3F"/>
          </a:solidFill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66675" y="2805398"/>
            <a:ext cx="17526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Herhalen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1.4 Voedsel maken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4985195" y="2498649"/>
            <a:ext cx="5909187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 hebt geleerd..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nl-B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Beschrijven dat door </a:t>
            </a:r>
            <a:r>
              <a:rPr b="1" lang="nl-B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fotosynthese</a:t>
            </a:r>
            <a:r>
              <a:rPr lang="nl-B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voedsel en zuurstof ontstaan voor dieren en mensen.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nl-B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Aangeven welke delen van planten de mens gebruiken als </a:t>
            </a:r>
            <a:r>
              <a:rPr b="1" lang="nl-B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voedsel</a:t>
            </a:r>
            <a:r>
              <a:rPr lang="nl-B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5995" y="2704657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itbreiding lesbrief Allemaal anders - Tumult" id="116" name="Google Shape;116;p4"/>
          <p:cNvPicPr preferRelativeResize="0"/>
          <p:nvPr/>
        </p:nvPicPr>
        <p:blipFill rotWithShape="1">
          <a:blip r:embed="rId3">
            <a:alphaModFix amt="7000"/>
          </a:blip>
          <a:srcRect b="0" l="0" r="0" t="0"/>
          <a:stretch/>
        </p:blipFill>
        <p:spPr>
          <a:xfrm>
            <a:off x="-82756" y="-27782"/>
            <a:ext cx="12389055" cy="8239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/>
          <p:nvPr/>
        </p:nvSpPr>
        <p:spPr>
          <a:xfrm>
            <a:off x="4762500" y="383126"/>
            <a:ext cx="2381250" cy="677800"/>
          </a:xfrm>
          <a:prstGeom prst="roundRect">
            <a:avLst>
              <a:gd fmla="val 16667" name="adj"/>
            </a:avLst>
          </a:prstGeom>
          <a:solidFill>
            <a:srgbClr val="3F3F3F"/>
          </a:solidFill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326389" y="2183764"/>
            <a:ext cx="5362575" cy="1245236"/>
          </a:xfrm>
          <a:prstGeom prst="roundRect">
            <a:avLst>
              <a:gd fmla="val 16667" name="adj"/>
            </a:avLst>
          </a:prstGeom>
          <a:solidFill>
            <a:srgbClr val="3F3F3F"/>
          </a:solidFill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3256095" y="409987"/>
            <a:ext cx="5362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Leerdoelen 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3481504" y="2333712"/>
            <a:ext cx="501479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 leert..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nl-B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Aanpassingen bij planten te noemen.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nl-B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Aanpassingen bij dieren te noemen.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/>
        </p:nvSpPr>
        <p:spPr>
          <a:xfrm>
            <a:off x="123825" y="512916"/>
            <a:ext cx="11830049" cy="3511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nl-BE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Filmpje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-B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Kijkvraag</a:t>
            </a:r>
            <a:r>
              <a:rPr lang="nl-B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noem drie aanpassingen van de verschillende dieren die jullie zien in het filmpje.</a:t>
            </a:r>
            <a:br>
              <a:rPr lang="nl-B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Denk bijvoorbeeld aan voeden, verdedigen en voortbewegen. </a:t>
            </a:r>
            <a:br>
              <a:rPr lang="nl-BE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nl-BE" sz="4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https://schooltv.nl/video/zoolgangers-teengangers-en-topgangers-hoe-zijn-poten-van-dieren-aangepast-aan-hun-omgeving/#q=topganger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br>
              <a:rPr lang="nl-BE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4762500" y="383126"/>
            <a:ext cx="2381250" cy="677800"/>
          </a:xfrm>
          <a:prstGeom prst="roundRect">
            <a:avLst>
              <a:gd fmla="val 16667" name="adj"/>
            </a:avLst>
          </a:prstGeom>
          <a:solidFill>
            <a:srgbClr val="3F3F3F"/>
          </a:solidFill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3256095" y="409987"/>
            <a:ext cx="5362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Filmpje </a:t>
            </a:r>
            <a:endParaRPr/>
          </a:p>
        </p:txBody>
      </p:sp>
      <p:pic>
        <p:nvPicPr>
          <p:cNvPr descr="Uitbreiding lesbrief Allemaal anders - Tumult" id="128" name="Google Shape;128;p5"/>
          <p:cNvPicPr preferRelativeResize="0"/>
          <p:nvPr/>
        </p:nvPicPr>
        <p:blipFill rotWithShape="1">
          <a:blip r:embed="rId4">
            <a:alphaModFix amt="7000"/>
          </a:blip>
          <a:srcRect b="13479" l="-21850" r="21850" t="-13480"/>
          <a:stretch/>
        </p:blipFill>
        <p:spPr>
          <a:xfrm>
            <a:off x="-82756" y="-27782"/>
            <a:ext cx="12389055" cy="8239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nd tekenen cactus in woestijn vector. 3502939 - Download Free Vectors,  Vector Bestanden, Ontwerpen Templates" id="133" name="Google Shape;1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9980" y="4143930"/>
            <a:ext cx="245745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itbreiding lesbrief Allemaal anders - Tumult" id="134" name="Google Shape;134;p6"/>
          <p:cNvPicPr preferRelativeResize="0"/>
          <p:nvPr/>
        </p:nvPicPr>
        <p:blipFill rotWithShape="1">
          <a:blip r:embed="rId4">
            <a:alphaModFix amt="7000"/>
          </a:blip>
          <a:srcRect b="0" l="0" r="0" t="0"/>
          <a:stretch/>
        </p:blipFill>
        <p:spPr>
          <a:xfrm>
            <a:off x="-82756" y="-27782"/>
            <a:ext cx="12389055" cy="8239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aien - Dierpedia.nl" id="135" name="Google Shape;13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4155" y="1486099"/>
            <a:ext cx="4267200" cy="3200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6"/>
          <p:cNvCxnSpPr/>
          <p:nvPr/>
        </p:nvCxnSpPr>
        <p:spPr>
          <a:xfrm flipH="1" rot="10800000">
            <a:off x="2472530" y="2599298"/>
            <a:ext cx="2457450" cy="468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" name="Google Shape;137;p6"/>
          <p:cNvCxnSpPr/>
          <p:nvPr/>
        </p:nvCxnSpPr>
        <p:spPr>
          <a:xfrm flipH="1" rot="10800000">
            <a:off x="3701255" y="3067298"/>
            <a:ext cx="1228725" cy="76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" name="Google Shape;138;p6"/>
          <p:cNvSpPr txBox="1"/>
          <p:nvPr/>
        </p:nvSpPr>
        <p:spPr>
          <a:xfrm>
            <a:off x="4929980" y="1486099"/>
            <a:ext cx="191452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Schubben + slijmlaag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Kieuwen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Vinnen</a:t>
            </a:r>
            <a:endParaRPr/>
          </a:p>
        </p:txBody>
      </p:sp>
      <p:cxnSp>
        <p:nvCxnSpPr>
          <p:cNvPr id="139" name="Google Shape;139;p6"/>
          <p:cNvCxnSpPr/>
          <p:nvPr/>
        </p:nvCxnSpPr>
        <p:spPr>
          <a:xfrm flipH="1" rot="10800000">
            <a:off x="2970610" y="1969673"/>
            <a:ext cx="1959370" cy="591525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6"/>
          <p:cNvSpPr txBox="1"/>
          <p:nvPr/>
        </p:nvSpPr>
        <p:spPr>
          <a:xfrm>
            <a:off x="162717" y="4892016"/>
            <a:ext cx="41529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Gestroomlijnd: 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lichaamsvorm waarbij kop, lijf en staart geleidelijk in elkaar overgaan.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BL themawerelden voor uw hobby" id="141" name="Google Shape;14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83029" y="1486099"/>
            <a:ext cx="3980653" cy="23831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6"/>
          <p:cNvCxnSpPr/>
          <p:nvPr/>
        </p:nvCxnSpPr>
        <p:spPr>
          <a:xfrm flipH="1" rot="10800000">
            <a:off x="8811818" y="1247775"/>
            <a:ext cx="907652" cy="400298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3" name="Google Shape;143;p6"/>
          <p:cNvSpPr txBox="1"/>
          <p:nvPr/>
        </p:nvSpPr>
        <p:spPr>
          <a:xfrm>
            <a:off x="8925519" y="851416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Bovenste water laag</a:t>
            </a:r>
            <a:endParaRPr/>
          </a:p>
        </p:txBody>
      </p:sp>
      <p:sp>
        <p:nvSpPr>
          <p:cNvPr id="144" name="Google Shape;144;p6"/>
          <p:cNvSpPr txBox="1"/>
          <p:nvPr/>
        </p:nvSpPr>
        <p:spPr>
          <a:xfrm>
            <a:off x="7905750" y="4967113"/>
            <a:ext cx="40044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Uitdroging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tekort van water in de plant</a:t>
            </a:r>
            <a:endParaRPr/>
          </a:p>
        </p:txBody>
      </p:sp>
      <p:cxnSp>
        <p:nvCxnSpPr>
          <p:cNvPr id="145" name="Google Shape;145;p6"/>
          <p:cNvCxnSpPr/>
          <p:nvPr/>
        </p:nvCxnSpPr>
        <p:spPr>
          <a:xfrm flipH="1" rot="10800000">
            <a:off x="6587330" y="4715098"/>
            <a:ext cx="1228725" cy="76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6" name="Google Shape;146;p6"/>
          <p:cNvSpPr txBox="1"/>
          <p:nvPr/>
        </p:nvSpPr>
        <p:spPr>
          <a:xfrm>
            <a:off x="7905750" y="4537021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Bladeren (naalden)</a:t>
            </a:r>
            <a:endParaRPr/>
          </a:p>
        </p:txBody>
      </p:sp>
      <p:sp>
        <p:nvSpPr>
          <p:cNvPr id="147" name="Google Shape;147;p6"/>
          <p:cNvSpPr/>
          <p:nvPr/>
        </p:nvSpPr>
        <p:spPr>
          <a:xfrm>
            <a:off x="4501355" y="383126"/>
            <a:ext cx="2886075" cy="677800"/>
          </a:xfrm>
          <a:prstGeom prst="roundRect">
            <a:avLst>
              <a:gd fmla="val 16667" name="adj"/>
            </a:avLst>
          </a:prstGeom>
          <a:solidFill>
            <a:srgbClr val="3F3F3F"/>
          </a:solidFill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3256095" y="409987"/>
            <a:ext cx="5362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Leefomgeving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0452" y="1217127"/>
            <a:ext cx="3951096" cy="5254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itbreiding lesbrief Allemaal anders - Tumult" id="154" name="Google Shape;154;p7"/>
          <p:cNvPicPr preferRelativeResize="0"/>
          <p:nvPr/>
        </p:nvPicPr>
        <p:blipFill rotWithShape="1">
          <a:blip r:embed="rId4">
            <a:alphaModFix amt="7000"/>
          </a:blip>
          <a:srcRect b="0" l="0" r="0" t="0"/>
          <a:stretch/>
        </p:blipFill>
        <p:spPr>
          <a:xfrm>
            <a:off x="-82756" y="-27782"/>
            <a:ext cx="12389055" cy="823902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 txBox="1"/>
          <p:nvPr/>
        </p:nvSpPr>
        <p:spPr>
          <a:xfrm>
            <a:off x="4237737" y="1407596"/>
            <a:ext cx="122145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br>
              <a:rPr lang="nl-B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Kegelsnavel</a:t>
            </a:r>
            <a:endParaRPr/>
          </a:p>
        </p:txBody>
      </p:sp>
      <p:sp>
        <p:nvSpPr>
          <p:cNvPr id="156" name="Google Shape;156;p7"/>
          <p:cNvSpPr txBox="1"/>
          <p:nvPr/>
        </p:nvSpPr>
        <p:spPr>
          <a:xfrm>
            <a:off x="5971287" y="1611956"/>
            <a:ext cx="14001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br>
              <a:rPr lang="nl-B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Pincetsnavel</a:t>
            </a:r>
            <a:endParaRPr/>
          </a:p>
        </p:txBody>
      </p:sp>
      <p:sp>
        <p:nvSpPr>
          <p:cNvPr id="157" name="Google Shape;157;p7"/>
          <p:cNvSpPr txBox="1"/>
          <p:nvPr/>
        </p:nvSpPr>
        <p:spPr>
          <a:xfrm>
            <a:off x="4208119" y="3124107"/>
            <a:ext cx="14001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br>
              <a:rPr lang="nl-B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haaksnavel</a:t>
            </a:r>
            <a:endParaRPr/>
          </a:p>
        </p:txBody>
      </p:sp>
      <p:sp>
        <p:nvSpPr>
          <p:cNvPr id="158" name="Google Shape;158;p7"/>
          <p:cNvSpPr txBox="1"/>
          <p:nvPr/>
        </p:nvSpPr>
        <p:spPr>
          <a:xfrm>
            <a:off x="5729746" y="3321075"/>
            <a:ext cx="14001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br>
              <a:rPr lang="nl-B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Priemsnavel</a:t>
            </a:r>
            <a:endParaRPr/>
          </a:p>
        </p:txBody>
      </p:sp>
      <p:sp>
        <p:nvSpPr>
          <p:cNvPr id="159" name="Google Shape;159;p7"/>
          <p:cNvSpPr txBox="1"/>
          <p:nvPr/>
        </p:nvSpPr>
        <p:spPr>
          <a:xfrm>
            <a:off x="4303726" y="4977784"/>
            <a:ext cx="14001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br>
              <a:rPr lang="nl-B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Zeefsnavel</a:t>
            </a:r>
            <a:endParaRPr/>
          </a:p>
        </p:txBody>
      </p:sp>
      <p:pic>
        <p:nvPicPr>
          <p:cNvPr descr="Zaden &amp; pitten mixEEN FEESTJE VAN 4 VAN DE LEKKERSTE ZADEN &amp; PITTEN IN 1  ZAKJE! « GreenAge.nl GreenAge.nl" id="160" name="Google Shape;16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94374" y="1010605"/>
            <a:ext cx="3951097" cy="1514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secten achtergrond PNG-afbeelding | PNG Play" id="161" name="Google Shape;16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84974" y="942862"/>
            <a:ext cx="1991051" cy="1514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uis achtergrond PNG-afbeelding | PNG Play" id="162" name="Google Shape;162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2722" y="3212324"/>
            <a:ext cx="2737644" cy="1437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arth Worm transparent PNG - StickPNG" id="163" name="Google Shape;163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260431" y="3575475"/>
            <a:ext cx="1332601" cy="1332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are plankton?" id="164" name="Google Shape;164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02950" y="5367317"/>
            <a:ext cx="1964126" cy="12664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7"/>
          <p:cNvCxnSpPr/>
          <p:nvPr/>
        </p:nvCxnSpPr>
        <p:spPr>
          <a:xfrm>
            <a:off x="3118644" y="2019300"/>
            <a:ext cx="1001808" cy="190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6" name="Google Shape;166;p7"/>
          <p:cNvCxnSpPr/>
          <p:nvPr/>
        </p:nvCxnSpPr>
        <p:spPr>
          <a:xfrm flipH="1" rot="10800000">
            <a:off x="2819400" y="4024466"/>
            <a:ext cx="1245243" cy="21731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7" name="Google Shape;167;p7"/>
          <p:cNvCxnSpPr/>
          <p:nvPr/>
        </p:nvCxnSpPr>
        <p:spPr>
          <a:xfrm flipH="1" rot="10800000">
            <a:off x="3378694" y="5839132"/>
            <a:ext cx="741758" cy="6141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8" name="Google Shape;168;p7"/>
          <p:cNvCxnSpPr/>
          <p:nvPr/>
        </p:nvCxnSpPr>
        <p:spPr>
          <a:xfrm flipH="1" rot="10800000">
            <a:off x="8071548" y="4241775"/>
            <a:ext cx="1001808" cy="8195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9" name="Google Shape;169;p7"/>
          <p:cNvCxnSpPr/>
          <p:nvPr/>
        </p:nvCxnSpPr>
        <p:spPr>
          <a:xfrm flipH="1" rot="10800000">
            <a:off x="8071548" y="2019300"/>
            <a:ext cx="1001808" cy="27245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0" name="Google Shape;170;p7"/>
          <p:cNvSpPr/>
          <p:nvPr/>
        </p:nvSpPr>
        <p:spPr>
          <a:xfrm>
            <a:off x="4870148" y="383126"/>
            <a:ext cx="2010943" cy="677800"/>
          </a:xfrm>
          <a:prstGeom prst="roundRect">
            <a:avLst>
              <a:gd fmla="val 16667" name="adj"/>
            </a:avLst>
          </a:prstGeom>
          <a:solidFill>
            <a:srgbClr val="3F3F3F"/>
          </a:solidFill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3256095" y="409987"/>
            <a:ext cx="5362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Voeden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991" y="1733550"/>
            <a:ext cx="6236208" cy="4291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itbreiding lesbrief Allemaal anders - Tumult" id="177" name="Google Shape;177;p8"/>
          <p:cNvPicPr preferRelativeResize="0"/>
          <p:nvPr/>
        </p:nvPicPr>
        <p:blipFill rotWithShape="1">
          <a:blip r:embed="rId4">
            <a:alphaModFix amt="7000"/>
          </a:blip>
          <a:srcRect b="0" l="0" r="0" t="0"/>
          <a:stretch/>
        </p:blipFill>
        <p:spPr>
          <a:xfrm>
            <a:off x="-82756" y="-27782"/>
            <a:ext cx="12389055" cy="823902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/>
          <p:nvPr/>
        </p:nvSpPr>
        <p:spPr>
          <a:xfrm>
            <a:off x="6947693" y="2966871"/>
            <a:ext cx="535860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Zoolganger: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dieren die op de hele </a:t>
            </a:r>
            <a:r>
              <a:rPr i="1" lang="nl-BE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voetzool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lopen</a:t>
            </a:r>
            <a:br>
              <a:rPr b="1"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Teenganger: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dieren die op hun </a:t>
            </a:r>
            <a:r>
              <a:rPr i="1" lang="nl-BE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tenen</a:t>
            </a:r>
            <a:r>
              <a:rPr i="1"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lopen</a:t>
            </a:r>
            <a:br>
              <a:rPr b="1"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Topgangers: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dieren die op de </a:t>
            </a:r>
            <a:r>
              <a:rPr i="1" lang="nl-BE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toppen van hun tenen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lopen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Aanpassing aan ondergrond waar dier leeft.</a:t>
            </a:r>
            <a:endParaRPr/>
          </a:p>
        </p:txBody>
      </p:sp>
      <p:sp>
        <p:nvSpPr>
          <p:cNvPr id="179" name="Google Shape;179;p8"/>
          <p:cNvSpPr/>
          <p:nvPr/>
        </p:nvSpPr>
        <p:spPr>
          <a:xfrm>
            <a:off x="4501355" y="383126"/>
            <a:ext cx="2886075" cy="677800"/>
          </a:xfrm>
          <a:prstGeom prst="roundRect">
            <a:avLst>
              <a:gd fmla="val 16667" name="adj"/>
            </a:avLst>
          </a:prstGeom>
          <a:solidFill>
            <a:srgbClr val="3F3F3F"/>
          </a:solidFill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3256095" y="409987"/>
            <a:ext cx="5362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Voortbewegen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aksplant 87cm - Tuincentrum Tuinwereld" id="186" name="Google Shape;18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73356" y="1326753"/>
            <a:ext cx="2102247" cy="2102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itbreiding lesbrief Allemaal anders - Tumult" id="187" name="Google Shape;187;p9"/>
          <p:cNvPicPr preferRelativeResize="0"/>
          <p:nvPr/>
        </p:nvPicPr>
        <p:blipFill rotWithShape="1">
          <a:blip r:embed="rId4">
            <a:alphaModFix amt="7000"/>
          </a:blip>
          <a:srcRect b="0" l="0" r="0" t="0"/>
          <a:stretch/>
        </p:blipFill>
        <p:spPr>
          <a:xfrm>
            <a:off x="-82756" y="-27782"/>
            <a:ext cx="12389055" cy="8239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 feiten over de koffieplant » Vivakoffie" id="188" name="Google Shape;18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500" y="1587653"/>
            <a:ext cx="2957513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de aan de venijnige brandnetel ⋆ DailyGreenspiration" id="189" name="Google Shape;18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38674" y="1898650"/>
            <a:ext cx="3362325" cy="188955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 txBox="1"/>
          <p:nvPr/>
        </p:nvSpPr>
        <p:spPr>
          <a:xfrm>
            <a:off x="1837151" y="1204362"/>
            <a:ext cx="13144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Koffieplant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5748925" y="1534300"/>
            <a:ext cx="13144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Brandnetel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9467254" y="988199"/>
            <a:ext cx="13144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Tabaksplant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 meest ongelooflijke afweermechanismen in het dierenrijk - My Animals" id="193" name="Google Shape;19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6739" y="4452494"/>
            <a:ext cx="2883297" cy="1920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+ Free Kamelion &amp; To Dye Images - Pixabay" id="194" name="Google Shape;194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65899" y="4722812"/>
            <a:ext cx="28479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0 kilo zware schildpad ontsnapt en legt bijna 50 kilometer af in VS | RTL  Nieuws" id="195" name="Google Shape;195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98695" y="4389934"/>
            <a:ext cx="3144242" cy="176691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 txBox="1"/>
          <p:nvPr/>
        </p:nvSpPr>
        <p:spPr>
          <a:xfrm>
            <a:off x="1837151" y="4118728"/>
            <a:ext cx="13144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Stinkdier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5811433" y="4330613"/>
            <a:ext cx="13144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Kameleon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9687306" y="4051380"/>
            <a:ext cx="13144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Schildpad</a:t>
            </a:r>
            <a:endParaRPr/>
          </a:p>
        </p:txBody>
      </p:sp>
      <p:sp>
        <p:nvSpPr>
          <p:cNvPr id="199" name="Google Shape;199;p9"/>
          <p:cNvSpPr/>
          <p:nvPr/>
        </p:nvSpPr>
        <p:spPr>
          <a:xfrm>
            <a:off x="4501355" y="383126"/>
            <a:ext cx="2886075" cy="677800"/>
          </a:xfrm>
          <a:prstGeom prst="roundRect">
            <a:avLst>
              <a:gd fmla="val 16667" name="adj"/>
            </a:avLst>
          </a:prstGeom>
          <a:solidFill>
            <a:srgbClr val="3F3F3F"/>
          </a:solidFill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3256095" y="409987"/>
            <a:ext cx="5362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Verdedigen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2022-10-14T08:32:32Z</dcterms:created>
  <dc:creator>mike baets</dc:creator>
</cp:coreProperties>
</file>